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Roboto Thin"/>
      <p:regular r:id="rId27"/>
      <p:bold r:id="rId28"/>
      <p:italic r:id="rId29"/>
      <p:boldItalic r:id="rId30"/>
    </p:embeddedFont>
    <p:embeddedFont>
      <p:font typeface="Manrope"/>
      <p:regular r:id="rId31"/>
      <p:bold r:id="rId32"/>
    </p:embeddedFont>
    <p:embeddedFont>
      <p:font typeface="Albert Sans Light"/>
      <p:regular r:id="rId33"/>
      <p:bold r:id="rId34"/>
      <p:italic r:id="rId35"/>
      <p:boldItalic r:id="rId36"/>
    </p:embeddedFont>
    <p:embeddedFont>
      <p:font typeface="Albert Sans SemiBold"/>
      <p:regular r:id="rId37"/>
      <p:bold r:id="rId38"/>
      <p:italic r:id="rId39"/>
      <p:boldItalic r:id="rId40"/>
    </p:embeddedFont>
    <p:embeddedFont>
      <p:font typeface="Albert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AlbertSansSemiBold-boldItalic.fntdata"/><Relationship Id="rId20" Type="http://schemas.openxmlformats.org/officeDocument/2006/relationships/slide" Target="slides/slide14.xml"/><Relationship Id="rId42" Type="http://schemas.openxmlformats.org/officeDocument/2006/relationships/font" Target="fonts/AlbertSans-bold.fntdata"/><Relationship Id="rId41" Type="http://schemas.openxmlformats.org/officeDocument/2006/relationships/font" Target="fonts/AlbertSans-regular.fntdata"/><Relationship Id="rId22" Type="http://schemas.openxmlformats.org/officeDocument/2006/relationships/slide" Target="slides/slide16.xml"/><Relationship Id="rId44" Type="http://schemas.openxmlformats.org/officeDocument/2006/relationships/font" Target="fonts/AlbertSans-boldItalic.fntdata"/><Relationship Id="rId21" Type="http://schemas.openxmlformats.org/officeDocument/2006/relationships/slide" Target="slides/slide15.xml"/><Relationship Id="rId43" Type="http://schemas.openxmlformats.org/officeDocument/2006/relationships/font" Target="fonts/AlbertSans-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obotoThin-bold.fntdata"/><Relationship Id="rId27" Type="http://schemas.openxmlformats.org/officeDocument/2006/relationships/font" Target="fonts/RobotoThin-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Thin-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anrope-regular.fntdata"/><Relationship Id="rId30" Type="http://schemas.openxmlformats.org/officeDocument/2006/relationships/font" Target="fonts/RobotoThin-boldItalic.fntdata"/><Relationship Id="rId11" Type="http://schemas.openxmlformats.org/officeDocument/2006/relationships/slide" Target="slides/slide5.xml"/><Relationship Id="rId33" Type="http://schemas.openxmlformats.org/officeDocument/2006/relationships/font" Target="fonts/AlbertSansLight-regular.fntdata"/><Relationship Id="rId10" Type="http://schemas.openxmlformats.org/officeDocument/2006/relationships/slide" Target="slides/slide4.xml"/><Relationship Id="rId32" Type="http://schemas.openxmlformats.org/officeDocument/2006/relationships/font" Target="fonts/Manrope-bold.fntdata"/><Relationship Id="rId13" Type="http://schemas.openxmlformats.org/officeDocument/2006/relationships/slide" Target="slides/slide7.xml"/><Relationship Id="rId35" Type="http://schemas.openxmlformats.org/officeDocument/2006/relationships/font" Target="fonts/AlbertSansLight-italic.fntdata"/><Relationship Id="rId12" Type="http://schemas.openxmlformats.org/officeDocument/2006/relationships/slide" Target="slides/slide6.xml"/><Relationship Id="rId34" Type="http://schemas.openxmlformats.org/officeDocument/2006/relationships/font" Target="fonts/AlbertSansLight-bold.fntdata"/><Relationship Id="rId15" Type="http://schemas.openxmlformats.org/officeDocument/2006/relationships/slide" Target="slides/slide9.xml"/><Relationship Id="rId37" Type="http://schemas.openxmlformats.org/officeDocument/2006/relationships/font" Target="fonts/AlbertSansSemiBold-regular.fntdata"/><Relationship Id="rId14" Type="http://schemas.openxmlformats.org/officeDocument/2006/relationships/slide" Target="slides/slide8.xml"/><Relationship Id="rId36" Type="http://schemas.openxmlformats.org/officeDocument/2006/relationships/font" Target="fonts/AlbertSansLight-boldItalic.fntdata"/><Relationship Id="rId17" Type="http://schemas.openxmlformats.org/officeDocument/2006/relationships/slide" Target="slides/slide11.xml"/><Relationship Id="rId39" Type="http://schemas.openxmlformats.org/officeDocument/2006/relationships/font" Target="fonts/AlbertSansSemiBold-italic.fntdata"/><Relationship Id="rId16" Type="http://schemas.openxmlformats.org/officeDocument/2006/relationships/slide" Target="slides/slide10.xml"/><Relationship Id="rId38" Type="http://schemas.openxmlformats.org/officeDocument/2006/relationships/font" Target="fonts/AlbertSansSemiBold-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305e96497b_6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3305e96497b_6_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305e96497b_6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g3305e96497b_6_27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305e96497b_6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g3305e96497b_6_3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3305e96497b_6_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g3305e96497b_6_3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3305e96497b_6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g3305e96497b_6_36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3305e96497b_6_3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g3305e96497b_6_38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305e96497b_6_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g3305e96497b_6_4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3305e96497b_6_4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g3305e96497b_6_4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3305e96497b_6_5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g3305e96497b_6_5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3305e96497b_6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g3305e96497b_6_60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3305e96497b_6_6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g3305e96497b_6_6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305e96497b_6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305e96497b_6_6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g3305e96497b_6_6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g3305e96497b_6_69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305e96497b_6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3305e96497b_6_7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305e96497b_6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305e96497b_6_9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305e96497b_6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3305e96497b_6_1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305e96497b_6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3305e96497b_6_1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305e96497b_6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g3305e96497b_6_16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305e96497b_6_2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g3305e96497b_6_2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305e96497b_6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g3305e96497b_6_2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over">
    <p:spTree>
      <p:nvGrpSpPr>
        <p:cNvPr id="54" name="Shape 54"/>
        <p:cNvGrpSpPr/>
        <p:nvPr/>
      </p:nvGrpSpPr>
      <p:grpSpPr>
        <a:xfrm>
          <a:off x="0" y="0"/>
          <a:ext cx="0" cy="0"/>
          <a:chOff x="0" y="0"/>
          <a:chExt cx="0" cy="0"/>
        </a:xfrm>
      </p:grpSpPr>
      <p:pic>
        <p:nvPicPr>
          <p:cNvPr id="55" name="Google Shape;55;p14"/>
          <p:cNvPicPr preferRelativeResize="0"/>
          <p:nvPr/>
        </p:nvPicPr>
        <p:blipFill rotWithShape="1">
          <a:blip r:embed="rId2">
            <a:alphaModFix/>
          </a:blip>
          <a:srcRect b="0" l="0" r="0" t="0"/>
          <a:stretch/>
        </p:blipFill>
        <p:spPr>
          <a:xfrm>
            <a:off x="0" y="0"/>
            <a:ext cx="9144000" cy="5143500"/>
          </a:xfrm>
          <a:custGeom>
            <a:rect b="b" l="l" r="r" t="t"/>
            <a:pathLst>
              <a:path extrusionOk="0" h="6858000" w="12192000">
                <a:moveTo>
                  <a:pt x="0" y="0"/>
                </a:moveTo>
                <a:lnTo>
                  <a:pt x="12192000" y="0"/>
                </a:lnTo>
                <a:lnTo>
                  <a:pt x="12192000" y="6858000"/>
                </a:lnTo>
                <a:lnTo>
                  <a:pt x="0" y="6858000"/>
                </a:lnTo>
                <a:close/>
              </a:path>
            </a:pathLst>
          </a:cu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56" name="Shape 56"/>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7" name="Shape 57"/>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3_Title Slide">
    <p:spTree>
      <p:nvGrpSpPr>
        <p:cNvPr id="58" name="Shape 58"/>
        <p:cNvGrpSpPr/>
        <p:nvPr/>
      </p:nvGrpSpPr>
      <p:grpSpPr>
        <a:xfrm>
          <a:off x="0" y="0"/>
          <a:ext cx="0" cy="0"/>
          <a:chOff x="0" y="0"/>
          <a:chExt cx="0" cy="0"/>
        </a:xfrm>
      </p:grpSpPr>
      <p:pic>
        <p:nvPicPr>
          <p:cNvPr id="59" name="Google Shape;59;p17"/>
          <p:cNvPicPr preferRelativeResize="0"/>
          <p:nvPr/>
        </p:nvPicPr>
        <p:blipFill rotWithShape="1">
          <a:blip r:embed="rId2">
            <a:alphaModFix/>
          </a:blip>
          <a:srcRect b="0" l="21843" r="21842" t="0"/>
          <a:stretch/>
        </p:blipFill>
        <p:spPr>
          <a:xfrm>
            <a:off x="4829175" y="1774715"/>
            <a:ext cx="1049274" cy="1048711"/>
          </a:xfrm>
          <a:custGeom>
            <a:rect b="b" l="l" r="r" t="t"/>
            <a:pathLst>
              <a:path extrusionOk="0" h="1398281" w="1399032">
                <a:moveTo>
                  <a:pt x="233051" y="0"/>
                </a:moveTo>
                <a:lnTo>
                  <a:pt x="1165981" y="0"/>
                </a:lnTo>
                <a:cubicBezTo>
                  <a:pt x="1294692" y="0"/>
                  <a:pt x="1399032" y="104340"/>
                  <a:pt x="1399032" y="233051"/>
                </a:cubicBezTo>
                <a:lnTo>
                  <a:pt x="1399032" y="1165230"/>
                </a:lnTo>
                <a:cubicBezTo>
                  <a:pt x="1399032" y="1293941"/>
                  <a:pt x="1294692" y="1398281"/>
                  <a:pt x="1165981" y="1398281"/>
                </a:cubicBezTo>
                <a:lnTo>
                  <a:pt x="233051" y="1398281"/>
                </a:lnTo>
                <a:cubicBezTo>
                  <a:pt x="104340" y="1398281"/>
                  <a:pt x="0" y="1293941"/>
                  <a:pt x="0" y="1165230"/>
                </a:cubicBezTo>
                <a:lnTo>
                  <a:pt x="0" y="233051"/>
                </a:lnTo>
                <a:cubicBezTo>
                  <a:pt x="0" y="104340"/>
                  <a:pt x="104340" y="0"/>
                  <a:pt x="233051" y="0"/>
                </a:cubicBezTo>
                <a:close/>
              </a:path>
            </a:pathLst>
          </a:cu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60" name="Shape 60"/>
        <p:cNvGrpSpPr/>
        <p:nvPr/>
      </p:nvGrpSpPr>
      <p:grpSpPr>
        <a:xfrm>
          <a:off x="0" y="0"/>
          <a:ext cx="0" cy="0"/>
          <a:chOff x="0" y="0"/>
          <a:chExt cx="0" cy="0"/>
        </a:xfrm>
      </p:grpSpPr>
      <p:pic>
        <p:nvPicPr>
          <p:cNvPr id="61" name="Google Shape;61;p18"/>
          <p:cNvPicPr preferRelativeResize="0"/>
          <p:nvPr/>
        </p:nvPicPr>
        <p:blipFill rotWithShape="1">
          <a:blip r:embed="rId2">
            <a:alphaModFix/>
          </a:blip>
          <a:srcRect b="0" l="21837" r="21837" t="0"/>
          <a:stretch/>
        </p:blipFill>
        <p:spPr>
          <a:xfrm>
            <a:off x="5188728" y="2124671"/>
            <a:ext cx="894159" cy="894159"/>
          </a:xfrm>
          <a:custGeom>
            <a:rect b="b" l="l" r="r" t="t"/>
            <a:pathLst>
              <a:path extrusionOk="0" h="1192212" w="1192212">
                <a:moveTo>
                  <a:pt x="596106" y="0"/>
                </a:moveTo>
                <a:cubicBezTo>
                  <a:pt x="925326" y="0"/>
                  <a:pt x="1192212" y="266886"/>
                  <a:pt x="1192212" y="596106"/>
                </a:cubicBezTo>
                <a:cubicBezTo>
                  <a:pt x="1192212" y="925326"/>
                  <a:pt x="925326" y="1192212"/>
                  <a:pt x="596106" y="1192212"/>
                </a:cubicBezTo>
                <a:cubicBezTo>
                  <a:pt x="266886" y="1192212"/>
                  <a:pt x="0" y="925326"/>
                  <a:pt x="0" y="596106"/>
                </a:cubicBezTo>
                <a:cubicBezTo>
                  <a:pt x="0" y="266886"/>
                  <a:pt x="266886" y="0"/>
                  <a:pt x="596106" y="0"/>
                </a:cubicBezTo>
                <a:close/>
              </a:path>
            </a:pathLst>
          </a:custGeom>
          <a:noFill/>
          <a:ln>
            <a:noFill/>
          </a:ln>
        </p:spPr>
      </p:pic>
      <p:pic>
        <p:nvPicPr>
          <p:cNvPr id="62" name="Google Shape;62;p18"/>
          <p:cNvPicPr preferRelativeResize="0"/>
          <p:nvPr/>
        </p:nvPicPr>
        <p:blipFill rotWithShape="1">
          <a:blip r:embed="rId2">
            <a:alphaModFix/>
          </a:blip>
          <a:srcRect b="0" l="21838" r="21837" t="0"/>
          <a:stretch/>
        </p:blipFill>
        <p:spPr>
          <a:xfrm>
            <a:off x="6216101" y="2124671"/>
            <a:ext cx="894159" cy="894159"/>
          </a:xfrm>
          <a:custGeom>
            <a:rect b="b" l="l" r="r" t="t"/>
            <a:pathLst>
              <a:path extrusionOk="0" h="1192212" w="1192212">
                <a:moveTo>
                  <a:pt x="596106" y="0"/>
                </a:moveTo>
                <a:cubicBezTo>
                  <a:pt x="925326" y="0"/>
                  <a:pt x="1192212" y="266886"/>
                  <a:pt x="1192212" y="596106"/>
                </a:cubicBezTo>
                <a:cubicBezTo>
                  <a:pt x="1192212" y="925326"/>
                  <a:pt x="925326" y="1192212"/>
                  <a:pt x="596106" y="1192212"/>
                </a:cubicBezTo>
                <a:cubicBezTo>
                  <a:pt x="266886" y="1192212"/>
                  <a:pt x="0" y="925326"/>
                  <a:pt x="0" y="596106"/>
                </a:cubicBezTo>
                <a:cubicBezTo>
                  <a:pt x="0" y="266886"/>
                  <a:pt x="266886" y="0"/>
                  <a:pt x="596106" y="0"/>
                </a:cubicBezTo>
                <a:close/>
              </a:path>
            </a:pathLst>
          </a:custGeom>
          <a:noFill/>
          <a:ln>
            <a:noFill/>
          </a:ln>
        </p:spPr>
      </p:pic>
      <p:pic>
        <p:nvPicPr>
          <p:cNvPr id="63" name="Google Shape;63;p18"/>
          <p:cNvPicPr preferRelativeResize="0"/>
          <p:nvPr/>
        </p:nvPicPr>
        <p:blipFill rotWithShape="1">
          <a:blip r:embed="rId2">
            <a:alphaModFix/>
          </a:blip>
          <a:srcRect b="0" l="21837" r="21837" t="0"/>
          <a:stretch/>
        </p:blipFill>
        <p:spPr>
          <a:xfrm>
            <a:off x="7243473" y="2124671"/>
            <a:ext cx="894159" cy="894159"/>
          </a:xfrm>
          <a:custGeom>
            <a:rect b="b" l="l" r="r" t="t"/>
            <a:pathLst>
              <a:path extrusionOk="0" h="1192212" w="1192212">
                <a:moveTo>
                  <a:pt x="596106" y="0"/>
                </a:moveTo>
                <a:cubicBezTo>
                  <a:pt x="925326" y="0"/>
                  <a:pt x="1192212" y="266886"/>
                  <a:pt x="1192212" y="596106"/>
                </a:cubicBezTo>
                <a:cubicBezTo>
                  <a:pt x="1192212" y="925326"/>
                  <a:pt x="925326" y="1192212"/>
                  <a:pt x="596106" y="1192212"/>
                </a:cubicBezTo>
                <a:cubicBezTo>
                  <a:pt x="266886" y="1192212"/>
                  <a:pt x="0" y="925326"/>
                  <a:pt x="0" y="596106"/>
                </a:cubicBezTo>
                <a:cubicBezTo>
                  <a:pt x="0" y="266886"/>
                  <a:pt x="266886" y="0"/>
                  <a:pt x="596106" y="0"/>
                </a:cubicBezTo>
                <a:close/>
              </a:path>
            </a:pathLst>
          </a:cu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64" name="Shape 64"/>
        <p:cNvGrpSpPr/>
        <p:nvPr/>
      </p:nvGrpSpPr>
      <p:grpSpPr>
        <a:xfrm>
          <a:off x="0" y="0"/>
          <a:ext cx="0" cy="0"/>
          <a:chOff x="0" y="0"/>
          <a:chExt cx="0" cy="0"/>
        </a:xfrm>
      </p:grpSpPr>
      <p:pic>
        <p:nvPicPr>
          <p:cNvPr id="65" name="Google Shape;65;p19"/>
          <p:cNvPicPr preferRelativeResize="0"/>
          <p:nvPr/>
        </p:nvPicPr>
        <p:blipFill rotWithShape="1">
          <a:blip r:embed="rId2">
            <a:alphaModFix/>
          </a:blip>
          <a:srcRect b="0" l="21875" r="21874" t="0"/>
          <a:stretch/>
        </p:blipFill>
        <p:spPr>
          <a:xfrm>
            <a:off x="4253130" y="2551896"/>
            <a:ext cx="489204" cy="489204"/>
          </a:xfrm>
          <a:custGeom>
            <a:rect b="b" l="l" r="r" t="t"/>
            <a:pathLst>
              <a:path extrusionOk="0" h="652272" w="652272">
                <a:moveTo>
                  <a:pt x="326136" y="0"/>
                </a:moveTo>
                <a:cubicBezTo>
                  <a:pt x="506256" y="0"/>
                  <a:pt x="652272" y="146016"/>
                  <a:pt x="652272" y="326136"/>
                </a:cubicBezTo>
                <a:cubicBezTo>
                  <a:pt x="652272" y="506256"/>
                  <a:pt x="506256" y="652272"/>
                  <a:pt x="326136" y="652272"/>
                </a:cubicBezTo>
                <a:cubicBezTo>
                  <a:pt x="146016" y="652272"/>
                  <a:pt x="0" y="506256"/>
                  <a:pt x="0" y="326136"/>
                </a:cubicBezTo>
                <a:cubicBezTo>
                  <a:pt x="0" y="146016"/>
                  <a:pt x="146016" y="0"/>
                  <a:pt x="326136" y="0"/>
                </a:cubicBezTo>
                <a:close/>
              </a:path>
            </a:pathLst>
          </a:custGeom>
          <a:noFill/>
          <a:ln>
            <a:noFill/>
          </a:ln>
        </p:spPr>
      </p:pic>
      <p:pic>
        <p:nvPicPr>
          <p:cNvPr id="66" name="Google Shape;66;p19"/>
          <p:cNvPicPr preferRelativeResize="0"/>
          <p:nvPr/>
        </p:nvPicPr>
        <p:blipFill rotWithShape="1">
          <a:blip r:embed="rId2">
            <a:alphaModFix/>
          </a:blip>
          <a:srcRect b="0" l="21875" r="21874" t="0"/>
          <a:stretch/>
        </p:blipFill>
        <p:spPr>
          <a:xfrm>
            <a:off x="6408501" y="1315551"/>
            <a:ext cx="489204" cy="489204"/>
          </a:xfrm>
          <a:custGeom>
            <a:rect b="b" l="l" r="r" t="t"/>
            <a:pathLst>
              <a:path extrusionOk="0" h="652272" w="652272">
                <a:moveTo>
                  <a:pt x="326136" y="0"/>
                </a:moveTo>
                <a:cubicBezTo>
                  <a:pt x="506256" y="0"/>
                  <a:pt x="652272" y="146016"/>
                  <a:pt x="652272" y="326136"/>
                </a:cubicBezTo>
                <a:cubicBezTo>
                  <a:pt x="652272" y="506256"/>
                  <a:pt x="506256" y="652272"/>
                  <a:pt x="326136" y="652272"/>
                </a:cubicBezTo>
                <a:cubicBezTo>
                  <a:pt x="146016" y="652272"/>
                  <a:pt x="0" y="506256"/>
                  <a:pt x="0" y="326136"/>
                </a:cubicBezTo>
                <a:cubicBezTo>
                  <a:pt x="0" y="146016"/>
                  <a:pt x="146016" y="0"/>
                  <a:pt x="326136" y="0"/>
                </a:cubicBezTo>
                <a:close/>
              </a:path>
            </a:pathLst>
          </a:custGeom>
          <a:noFill/>
          <a:ln>
            <a:noFill/>
          </a:ln>
        </p:spPr>
      </p:pic>
      <p:pic>
        <p:nvPicPr>
          <p:cNvPr id="67" name="Google Shape;67;p19"/>
          <p:cNvPicPr preferRelativeResize="0"/>
          <p:nvPr/>
        </p:nvPicPr>
        <p:blipFill rotWithShape="1">
          <a:blip r:embed="rId2">
            <a:alphaModFix/>
          </a:blip>
          <a:srcRect b="34937" l="0" r="0" t="34937"/>
          <a:stretch/>
        </p:blipFill>
        <p:spPr>
          <a:xfrm>
            <a:off x="514350" y="3253740"/>
            <a:ext cx="8115300" cy="1375410"/>
          </a:xfrm>
          <a:custGeom>
            <a:rect b="b" l="l" r="r" t="t"/>
            <a:pathLst>
              <a:path extrusionOk="0" h="1833880" w="10820400">
                <a:moveTo>
                  <a:pt x="265014" y="0"/>
                </a:moveTo>
                <a:lnTo>
                  <a:pt x="10555386" y="0"/>
                </a:lnTo>
                <a:cubicBezTo>
                  <a:pt x="10701749" y="0"/>
                  <a:pt x="10820400" y="118651"/>
                  <a:pt x="10820400" y="265014"/>
                </a:cubicBezTo>
                <a:lnTo>
                  <a:pt x="10820400" y="1568866"/>
                </a:lnTo>
                <a:cubicBezTo>
                  <a:pt x="10820400" y="1715229"/>
                  <a:pt x="10701749" y="1833880"/>
                  <a:pt x="10555386" y="1833880"/>
                </a:cubicBezTo>
                <a:lnTo>
                  <a:pt x="265014" y="1833880"/>
                </a:lnTo>
                <a:cubicBezTo>
                  <a:pt x="118651" y="1833880"/>
                  <a:pt x="0" y="1715229"/>
                  <a:pt x="0" y="1568866"/>
                </a:cubicBezTo>
                <a:lnTo>
                  <a:pt x="0" y="265014"/>
                </a:lnTo>
                <a:cubicBezTo>
                  <a:pt x="0" y="118651"/>
                  <a:pt x="118651" y="0"/>
                  <a:pt x="265014" y="0"/>
                </a:cubicBezTo>
                <a:close/>
              </a:path>
            </a:pathLst>
          </a:cu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68" name="Shape 68"/>
        <p:cNvGrpSpPr/>
        <p:nvPr/>
      </p:nvGrpSpPr>
      <p:grpSpPr>
        <a:xfrm>
          <a:off x="0" y="0"/>
          <a:ext cx="0" cy="0"/>
          <a:chOff x="0" y="0"/>
          <a:chExt cx="0" cy="0"/>
        </a:xfrm>
      </p:grpSpPr>
      <p:pic>
        <p:nvPicPr>
          <p:cNvPr id="69" name="Google Shape;69;p20"/>
          <p:cNvPicPr preferRelativeResize="0"/>
          <p:nvPr/>
        </p:nvPicPr>
        <p:blipFill rotWithShape="1">
          <a:blip r:embed="rId2">
            <a:alphaModFix/>
          </a:blip>
          <a:srcRect b="0" l="9177" r="9178" t="0"/>
          <a:stretch/>
        </p:blipFill>
        <p:spPr>
          <a:xfrm>
            <a:off x="3596381" y="1296361"/>
            <a:ext cx="960998" cy="662731"/>
          </a:xfrm>
          <a:custGeom>
            <a:rect b="b" l="l" r="r" t="t"/>
            <a:pathLst>
              <a:path extrusionOk="0" h="883642" w="1281331">
                <a:moveTo>
                  <a:pt x="147277" y="0"/>
                </a:moveTo>
                <a:lnTo>
                  <a:pt x="1134054" y="0"/>
                </a:lnTo>
                <a:cubicBezTo>
                  <a:pt x="1215393" y="0"/>
                  <a:pt x="1281331" y="65938"/>
                  <a:pt x="1281331" y="147277"/>
                </a:cubicBezTo>
                <a:lnTo>
                  <a:pt x="1281331" y="736365"/>
                </a:lnTo>
                <a:cubicBezTo>
                  <a:pt x="1281331" y="817704"/>
                  <a:pt x="1215393" y="883642"/>
                  <a:pt x="1134054" y="883642"/>
                </a:cubicBezTo>
                <a:lnTo>
                  <a:pt x="147277" y="883642"/>
                </a:lnTo>
                <a:cubicBezTo>
                  <a:pt x="65938" y="883642"/>
                  <a:pt x="0" y="817704"/>
                  <a:pt x="0" y="736365"/>
                </a:cubicBezTo>
                <a:lnTo>
                  <a:pt x="0" y="147277"/>
                </a:lnTo>
                <a:cubicBezTo>
                  <a:pt x="0" y="65938"/>
                  <a:pt x="65938" y="0"/>
                  <a:pt x="147277" y="0"/>
                </a:cubicBezTo>
                <a:close/>
              </a:path>
            </a:pathLst>
          </a:custGeom>
          <a:noFill/>
          <a:ln cap="flat" cmpd="sng" w="25400">
            <a:solidFill>
              <a:srgbClr val="EF2A52"/>
            </a:solidFill>
            <a:prstDash val="solid"/>
            <a:round/>
            <a:headEnd len="sm" w="sm" type="none"/>
            <a:tailEnd len="sm" w="sm" type="none"/>
          </a:ln>
        </p:spPr>
      </p:pic>
      <p:pic>
        <p:nvPicPr>
          <p:cNvPr id="70" name="Google Shape;70;p20"/>
          <p:cNvPicPr preferRelativeResize="0"/>
          <p:nvPr/>
        </p:nvPicPr>
        <p:blipFill rotWithShape="1">
          <a:blip r:embed="rId2">
            <a:alphaModFix/>
          </a:blip>
          <a:srcRect b="0" l="9252" r="9252" t="0"/>
          <a:stretch/>
        </p:blipFill>
        <p:spPr>
          <a:xfrm>
            <a:off x="6511710" y="963322"/>
            <a:ext cx="960998" cy="662731"/>
          </a:xfrm>
          <a:custGeom>
            <a:rect b="b" l="l" r="r" t="t"/>
            <a:pathLst>
              <a:path extrusionOk="0" h="883642" w="1281331">
                <a:moveTo>
                  <a:pt x="147277" y="0"/>
                </a:moveTo>
                <a:lnTo>
                  <a:pt x="1134054" y="0"/>
                </a:lnTo>
                <a:cubicBezTo>
                  <a:pt x="1215393" y="0"/>
                  <a:pt x="1281331" y="65938"/>
                  <a:pt x="1281331" y="147277"/>
                </a:cubicBezTo>
                <a:lnTo>
                  <a:pt x="1281331" y="736365"/>
                </a:lnTo>
                <a:cubicBezTo>
                  <a:pt x="1281331" y="817704"/>
                  <a:pt x="1215393" y="883642"/>
                  <a:pt x="1134054" y="883642"/>
                </a:cubicBezTo>
                <a:lnTo>
                  <a:pt x="147277" y="883642"/>
                </a:lnTo>
                <a:cubicBezTo>
                  <a:pt x="65938" y="883642"/>
                  <a:pt x="0" y="817704"/>
                  <a:pt x="0" y="736365"/>
                </a:cubicBezTo>
                <a:lnTo>
                  <a:pt x="0" y="147277"/>
                </a:lnTo>
                <a:cubicBezTo>
                  <a:pt x="0" y="65938"/>
                  <a:pt x="65938" y="0"/>
                  <a:pt x="147277" y="0"/>
                </a:cubicBezTo>
                <a:close/>
              </a:path>
            </a:pathLst>
          </a:custGeom>
          <a:noFill/>
          <a:ln cap="flat" cmpd="sng" w="25400">
            <a:solidFill>
              <a:srgbClr val="952FAF"/>
            </a:solidFill>
            <a:prstDash val="solid"/>
            <a:round/>
            <a:headEnd len="sm" w="sm" type="none"/>
            <a:tailEnd len="sm" w="sm" type="none"/>
          </a:ln>
        </p:spPr>
      </p:pic>
      <p:pic>
        <p:nvPicPr>
          <p:cNvPr id="71" name="Google Shape;71;p20"/>
          <p:cNvPicPr preferRelativeResize="0"/>
          <p:nvPr/>
        </p:nvPicPr>
        <p:blipFill rotWithShape="1">
          <a:blip r:embed="rId2">
            <a:alphaModFix/>
          </a:blip>
          <a:srcRect b="0" l="9177" r="9178" t="0"/>
          <a:stretch/>
        </p:blipFill>
        <p:spPr>
          <a:xfrm>
            <a:off x="681050" y="1629399"/>
            <a:ext cx="960998" cy="662732"/>
          </a:xfrm>
          <a:custGeom>
            <a:rect b="b" l="l" r="r" t="t"/>
            <a:pathLst>
              <a:path extrusionOk="0" h="883642" w="1281331">
                <a:moveTo>
                  <a:pt x="147277" y="0"/>
                </a:moveTo>
                <a:lnTo>
                  <a:pt x="1134054" y="0"/>
                </a:lnTo>
                <a:cubicBezTo>
                  <a:pt x="1215393" y="0"/>
                  <a:pt x="1281331" y="65938"/>
                  <a:pt x="1281331" y="147277"/>
                </a:cubicBezTo>
                <a:lnTo>
                  <a:pt x="1281331" y="736365"/>
                </a:lnTo>
                <a:cubicBezTo>
                  <a:pt x="1281331" y="817704"/>
                  <a:pt x="1215393" y="883642"/>
                  <a:pt x="1134054" y="883642"/>
                </a:cubicBezTo>
                <a:lnTo>
                  <a:pt x="147277" y="883642"/>
                </a:lnTo>
                <a:cubicBezTo>
                  <a:pt x="65938" y="883642"/>
                  <a:pt x="0" y="817704"/>
                  <a:pt x="0" y="736365"/>
                </a:cubicBezTo>
                <a:lnTo>
                  <a:pt x="0" y="147277"/>
                </a:lnTo>
                <a:cubicBezTo>
                  <a:pt x="0" y="65938"/>
                  <a:pt x="65938" y="0"/>
                  <a:pt x="147277" y="0"/>
                </a:cubicBezTo>
                <a:close/>
              </a:path>
            </a:pathLst>
          </a:custGeom>
          <a:noFill/>
          <a:ln cap="flat" cmpd="sng" w="25400">
            <a:solidFill>
              <a:srgbClr val="EF2A52"/>
            </a:solidFill>
            <a:prstDash val="solid"/>
            <a:round/>
            <a:headEnd len="sm" w="sm" type="none"/>
            <a:tailEnd len="sm" w="sm" type="none"/>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72" name="Shape 72"/>
        <p:cNvGrpSpPr/>
        <p:nvPr/>
      </p:nvGrpSpPr>
      <p:grpSpPr>
        <a:xfrm>
          <a:off x="0" y="0"/>
          <a:ext cx="0" cy="0"/>
          <a:chOff x="0" y="0"/>
          <a:chExt cx="0" cy="0"/>
        </a:xfrm>
      </p:grpSpPr>
      <p:pic>
        <p:nvPicPr>
          <p:cNvPr id="73" name="Google Shape;73;p21"/>
          <p:cNvPicPr preferRelativeResize="0"/>
          <p:nvPr/>
        </p:nvPicPr>
        <p:blipFill rotWithShape="1">
          <a:blip r:embed="rId2">
            <a:alphaModFix/>
          </a:blip>
          <a:srcRect b="0" l="6068" r="6068" t="0"/>
          <a:stretch/>
        </p:blipFill>
        <p:spPr>
          <a:xfrm>
            <a:off x="514350" y="2209800"/>
            <a:ext cx="3779521" cy="2419350"/>
          </a:xfrm>
          <a:custGeom>
            <a:rect b="b" l="l" r="r" t="t"/>
            <a:pathLst>
              <a:path extrusionOk="0" h="3225800" w="5039361">
                <a:moveTo>
                  <a:pt x="203032" y="0"/>
                </a:moveTo>
                <a:lnTo>
                  <a:pt x="4836329" y="0"/>
                </a:lnTo>
                <a:cubicBezTo>
                  <a:pt x="4948460" y="0"/>
                  <a:pt x="5039361" y="90901"/>
                  <a:pt x="5039361" y="203032"/>
                </a:cubicBezTo>
                <a:lnTo>
                  <a:pt x="5039361" y="3022768"/>
                </a:lnTo>
                <a:cubicBezTo>
                  <a:pt x="5039361" y="3134899"/>
                  <a:pt x="4948460" y="3225800"/>
                  <a:pt x="4836329" y="3225800"/>
                </a:cubicBezTo>
                <a:lnTo>
                  <a:pt x="203032" y="3225800"/>
                </a:lnTo>
                <a:cubicBezTo>
                  <a:pt x="90901" y="3225800"/>
                  <a:pt x="0" y="3134899"/>
                  <a:pt x="0" y="3022768"/>
                </a:cubicBezTo>
                <a:lnTo>
                  <a:pt x="0" y="203032"/>
                </a:lnTo>
                <a:cubicBezTo>
                  <a:pt x="0" y="90901"/>
                  <a:pt x="90901" y="0"/>
                  <a:pt x="203032" y="0"/>
                </a:cubicBezTo>
                <a:close/>
              </a:path>
            </a:pathLst>
          </a:cu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74" name="Shape 74"/>
        <p:cNvGrpSpPr/>
        <p:nvPr/>
      </p:nvGrpSpPr>
      <p:grpSpPr>
        <a:xfrm>
          <a:off x="0" y="0"/>
          <a:ext cx="0" cy="0"/>
          <a:chOff x="0" y="0"/>
          <a:chExt cx="0" cy="0"/>
        </a:xfrm>
      </p:grpSpPr>
      <p:pic>
        <p:nvPicPr>
          <p:cNvPr id="75" name="Google Shape;75;p22"/>
          <p:cNvPicPr preferRelativeResize="0"/>
          <p:nvPr/>
        </p:nvPicPr>
        <p:blipFill rotWithShape="1">
          <a:blip r:embed="rId2">
            <a:alphaModFix/>
          </a:blip>
          <a:srcRect b="0" l="21915" r="21916" t="0"/>
          <a:stretch/>
        </p:blipFill>
        <p:spPr>
          <a:xfrm>
            <a:off x="751496" y="1155418"/>
            <a:ext cx="809784" cy="809784"/>
          </a:xfrm>
          <a:custGeom>
            <a:rect b="b" l="l" r="r" t="t"/>
            <a:pathLst>
              <a:path extrusionOk="0" h="1079712" w="1079712">
                <a:moveTo>
                  <a:pt x="539856" y="0"/>
                </a:moveTo>
                <a:cubicBezTo>
                  <a:pt x="838010" y="0"/>
                  <a:pt x="1079712" y="241702"/>
                  <a:pt x="1079712" y="539856"/>
                </a:cubicBezTo>
                <a:cubicBezTo>
                  <a:pt x="1079712" y="838010"/>
                  <a:pt x="838010" y="1079712"/>
                  <a:pt x="539856" y="1079712"/>
                </a:cubicBezTo>
                <a:cubicBezTo>
                  <a:pt x="241702" y="1079712"/>
                  <a:pt x="0" y="838010"/>
                  <a:pt x="0" y="539856"/>
                </a:cubicBezTo>
                <a:cubicBezTo>
                  <a:pt x="0" y="241702"/>
                  <a:pt x="241702" y="0"/>
                  <a:pt x="539856" y="0"/>
                </a:cubicBezTo>
                <a:close/>
              </a:path>
            </a:pathLst>
          </a:custGeom>
          <a:noFill/>
          <a:ln cap="flat" cmpd="sng" w="25400">
            <a:solidFill>
              <a:srgbClr val="EF2A52"/>
            </a:solidFill>
            <a:prstDash val="solid"/>
            <a:round/>
            <a:headEnd len="sm" w="sm" type="none"/>
            <a:tailEnd len="sm" w="sm" type="none"/>
          </a:ln>
        </p:spPr>
      </p:pic>
      <p:pic>
        <p:nvPicPr>
          <p:cNvPr id="76" name="Google Shape;76;p22"/>
          <p:cNvPicPr preferRelativeResize="0"/>
          <p:nvPr/>
        </p:nvPicPr>
        <p:blipFill rotWithShape="1">
          <a:blip r:embed="rId2">
            <a:alphaModFix/>
          </a:blip>
          <a:srcRect b="0" l="21915" r="21916" t="0"/>
          <a:stretch/>
        </p:blipFill>
        <p:spPr>
          <a:xfrm>
            <a:off x="3146574" y="1155418"/>
            <a:ext cx="809784" cy="809784"/>
          </a:xfrm>
          <a:custGeom>
            <a:rect b="b" l="l" r="r" t="t"/>
            <a:pathLst>
              <a:path extrusionOk="0" h="1079712" w="1079712">
                <a:moveTo>
                  <a:pt x="539856" y="0"/>
                </a:moveTo>
                <a:cubicBezTo>
                  <a:pt x="838010" y="0"/>
                  <a:pt x="1079712" y="241702"/>
                  <a:pt x="1079712" y="539856"/>
                </a:cubicBezTo>
                <a:cubicBezTo>
                  <a:pt x="1079712" y="838010"/>
                  <a:pt x="838010" y="1079712"/>
                  <a:pt x="539856" y="1079712"/>
                </a:cubicBezTo>
                <a:cubicBezTo>
                  <a:pt x="241702" y="1079712"/>
                  <a:pt x="0" y="838010"/>
                  <a:pt x="0" y="539856"/>
                </a:cubicBezTo>
                <a:cubicBezTo>
                  <a:pt x="0" y="241702"/>
                  <a:pt x="241702" y="0"/>
                  <a:pt x="539856" y="0"/>
                </a:cubicBezTo>
                <a:close/>
              </a:path>
            </a:pathLst>
          </a:custGeom>
          <a:noFill/>
          <a:ln cap="flat" cmpd="sng" w="25400">
            <a:solidFill>
              <a:srgbClr val="EF2A52"/>
            </a:solidFill>
            <a:prstDash val="solid"/>
            <a:round/>
            <a:headEnd len="sm" w="sm" type="none"/>
            <a:tailEnd len="sm" w="sm" type="none"/>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Slide">
  <p:cSld name="10_Title Slide">
    <p:spTree>
      <p:nvGrpSpPr>
        <p:cNvPr id="77" name="Shape 77"/>
        <p:cNvGrpSpPr/>
        <p:nvPr/>
      </p:nvGrpSpPr>
      <p:grpSpPr>
        <a:xfrm>
          <a:off x="0" y="0"/>
          <a:ext cx="0" cy="0"/>
          <a:chOff x="0" y="0"/>
          <a:chExt cx="0" cy="0"/>
        </a:xfrm>
      </p:grpSpPr>
      <p:pic>
        <p:nvPicPr>
          <p:cNvPr id="78" name="Google Shape;78;p23"/>
          <p:cNvPicPr preferRelativeResize="0"/>
          <p:nvPr/>
        </p:nvPicPr>
        <p:blipFill rotWithShape="1">
          <a:blip r:embed="rId2">
            <a:alphaModFix/>
          </a:blip>
          <a:srcRect b="0" l="34481" r="34482" t="0"/>
          <a:stretch/>
        </p:blipFill>
        <p:spPr>
          <a:xfrm>
            <a:off x="5375226" y="1157692"/>
            <a:ext cx="1561353" cy="2828116"/>
          </a:xfrm>
          <a:custGeom>
            <a:rect b="b" l="l" r="r" t="t"/>
            <a:pathLst>
              <a:path extrusionOk="0" h="3770822" w="2081804">
                <a:moveTo>
                  <a:pt x="198125" y="0"/>
                </a:moveTo>
                <a:lnTo>
                  <a:pt x="1883679" y="0"/>
                </a:lnTo>
                <a:cubicBezTo>
                  <a:pt x="1993100" y="0"/>
                  <a:pt x="2081804" y="88704"/>
                  <a:pt x="2081804" y="198125"/>
                </a:cubicBezTo>
                <a:lnTo>
                  <a:pt x="2081804" y="3572697"/>
                </a:lnTo>
                <a:cubicBezTo>
                  <a:pt x="2081804" y="3682118"/>
                  <a:pt x="1993100" y="3770822"/>
                  <a:pt x="1883679" y="3770822"/>
                </a:cubicBezTo>
                <a:lnTo>
                  <a:pt x="198125" y="3770822"/>
                </a:lnTo>
                <a:cubicBezTo>
                  <a:pt x="88704" y="3770822"/>
                  <a:pt x="0" y="3682118"/>
                  <a:pt x="0" y="3572697"/>
                </a:cubicBezTo>
                <a:lnTo>
                  <a:pt x="0" y="198125"/>
                </a:lnTo>
                <a:cubicBezTo>
                  <a:pt x="0" y="88704"/>
                  <a:pt x="88704" y="0"/>
                  <a:pt x="198125" y="0"/>
                </a:cubicBezTo>
                <a:close/>
              </a:path>
            </a:pathLst>
          </a:cu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79" name="Shape 79"/>
        <p:cNvGrpSpPr/>
        <p:nvPr/>
      </p:nvGrpSpPr>
      <p:grpSpPr>
        <a:xfrm>
          <a:off x="0" y="0"/>
          <a:ext cx="0" cy="0"/>
          <a:chOff x="0" y="0"/>
          <a:chExt cx="0" cy="0"/>
        </a:xfrm>
      </p:grpSpPr>
      <p:pic>
        <p:nvPicPr>
          <p:cNvPr id="80" name="Google Shape;80;p24"/>
          <p:cNvPicPr preferRelativeResize="0"/>
          <p:nvPr/>
        </p:nvPicPr>
        <p:blipFill rotWithShape="1">
          <a:blip r:embed="rId2">
            <a:alphaModFix/>
          </a:blip>
          <a:srcRect b="0" l="21913" r="21914" t="0"/>
          <a:stretch/>
        </p:blipFill>
        <p:spPr>
          <a:xfrm>
            <a:off x="5091776" y="1129147"/>
            <a:ext cx="850392" cy="850414"/>
          </a:xfrm>
          <a:custGeom>
            <a:rect b="b" l="l" r="r" t="t"/>
            <a:pathLst>
              <a:path extrusionOk="0" h="1133885" w="1133856">
                <a:moveTo>
                  <a:pt x="137140" y="0"/>
                </a:moveTo>
                <a:lnTo>
                  <a:pt x="996716" y="0"/>
                </a:lnTo>
                <a:cubicBezTo>
                  <a:pt x="1072456" y="0"/>
                  <a:pt x="1133856" y="61400"/>
                  <a:pt x="1133856" y="137140"/>
                </a:cubicBezTo>
                <a:lnTo>
                  <a:pt x="1133856" y="996745"/>
                </a:lnTo>
                <a:cubicBezTo>
                  <a:pt x="1133856" y="1072485"/>
                  <a:pt x="1072456" y="1133885"/>
                  <a:pt x="996716" y="1133885"/>
                </a:cubicBezTo>
                <a:lnTo>
                  <a:pt x="137140" y="1133885"/>
                </a:lnTo>
                <a:cubicBezTo>
                  <a:pt x="61400" y="1133885"/>
                  <a:pt x="0" y="1072485"/>
                  <a:pt x="0" y="996745"/>
                </a:cubicBezTo>
                <a:lnTo>
                  <a:pt x="0" y="137140"/>
                </a:lnTo>
                <a:cubicBezTo>
                  <a:pt x="0" y="61400"/>
                  <a:pt x="61400" y="0"/>
                  <a:pt x="137140" y="0"/>
                </a:cubicBezTo>
                <a:close/>
              </a:path>
            </a:pathLst>
          </a:custGeom>
          <a:noFill/>
          <a:ln>
            <a:noFill/>
          </a:ln>
        </p:spPr>
      </p:pic>
      <p:pic>
        <p:nvPicPr>
          <p:cNvPr id="81" name="Google Shape;81;p24"/>
          <p:cNvPicPr preferRelativeResize="0"/>
          <p:nvPr/>
        </p:nvPicPr>
        <p:blipFill rotWithShape="1">
          <a:blip r:embed="rId2">
            <a:alphaModFix/>
          </a:blip>
          <a:srcRect b="0" l="21913" r="21914" t="0"/>
          <a:stretch/>
        </p:blipFill>
        <p:spPr>
          <a:xfrm>
            <a:off x="5091776" y="3163938"/>
            <a:ext cx="850392" cy="850414"/>
          </a:xfrm>
          <a:custGeom>
            <a:rect b="b" l="l" r="r" t="t"/>
            <a:pathLst>
              <a:path extrusionOk="0" h="1133885" w="1133856">
                <a:moveTo>
                  <a:pt x="137140" y="0"/>
                </a:moveTo>
                <a:lnTo>
                  <a:pt x="996716" y="0"/>
                </a:lnTo>
                <a:cubicBezTo>
                  <a:pt x="1072456" y="0"/>
                  <a:pt x="1133856" y="61400"/>
                  <a:pt x="1133856" y="137140"/>
                </a:cubicBezTo>
                <a:lnTo>
                  <a:pt x="1133856" y="996745"/>
                </a:lnTo>
                <a:cubicBezTo>
                  <a:pt x="1133856" y="1072485"/>
                  <a:pt x="1072456" y="1133885"/>
                  <a:pt x="996716" y="1133885"/>
                </a:cubicBezTo>
                <a:lnTo>
                  <a:pt x="137140" y="1133885"/>
                </a:lnTo>
                <a:cubicBezTo>
                  <a:pt x="61400" y="1133885"/>
                  <a:pt x="0" y="1072485"/>
                  <a:pt x="0" y="996745"/>
                </a:cubicBezTo>
                <a:lnTo>
                  <a:pt x="0" y="137140"/>
                </a:lnTo>
                <a:cubicBezTo>
                  <a:pt x="0" y="61400"/>
                  <a:pt x="61400" y="0"/>
                  <a:pt x="137140" y="0"/>
                </a:cubicBezTo>
                <a:close/>
              </a:path>
            </a:pathLst>
          </a:cu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82" name="Shape 82"/>
        <p:cNvGrpSpPr/>
        <p:nvPr/>
      </p:nvGrpSpPr>
      <p:grpSpPr>
        <a:xfrm>
          <a:off x="0" y="0"/>
          <a:ext cx="0" cy="0"/>
          <a:chOff x="0" y="0"/>
          <a:chExt cx="0" cy="0"/>
        </a:xfrm>
      </p:grpSpPr>
      <p:pic>
        <p:nvPicPr>
          <p:cNvPr id="83" name="Google Shape;83;p25"/>
          <p:cNvPicPr preferRelativeResize="0"/>
          <p:nvPr/>
        </p:nvPicPr>
        <p:blipFill rotWithShape="1">
          <a:blip r:embed="rId2">
            <a:alphaModFix/>
          </a:blip>
          <a:srcRect b="12106" l="0" r="0" t="12106"/>
          <a:stretch/>
        </p:blipFill>
        <p:spPr>
          <a:xfrm>
            <a:off x="514355" y="698576"/>
            <a:ext cx="3756420" cy="1601313"/>
          </a:xfrm>
          <a:custGeom>
            <a:rect b="b" l="l" r="r" t="t"/>
            <a:pathLst>
              <a:path extrusionOk="0" h="2135084" w="5008560">
                <a:moveTo>
                  <a:pt x="222049" y="0"/>
                </a:moveTo>
                <a:lnTo>
                  <a:pt x="4786511" y="0"/>
                </a:lnTo>
                <a:cubicBezTo>
                  <a:pt x="4909145" y="0"/>
                  <a:pt x="5008560" y="99415"/>
                  <a:pt x="5008560" y="222049"/>
                </a:cubicBezTo>
                <a:lnTo>
                  <a:pt x="5008560" y="1913035"/>
                </a:lnTo>
                <a:cubicBezTo>
                  <a:pt x="5008560" y="2035669"/>
                  <a:pt x="4909145" y="2135084"/>
                  <a:pt x="4786511" y="2135084"/>
                </a:cubicBezTo>
                <a:lnTo>
                  <a:pt x="222049" y="2135084"/>
                </a:lnTo>
                <a:cubicBezTo>
                  <a:pt x="99415" y="2135084"/>
                  <a:pt x="0" y="2035669"/>
                  <a:pt x="0" y="1913035"/>
                </a:cubicBezTo>
                <a:lnTo>
                  <a:pt x="0" y="222049"/>
                </a:lnTo>
                <a:cubicBezTo>
                  <a:pt x="0" y="99415"/>
                  <a:pt x="99415" y="0"/>
                  <a:pt x="222049" y="0"/>
                </a:cubicBezTo>
                <a:close/>
              </a:path>
            </a:pathLst>
          </a:custGeom>
          <a:noFill/>
          <a:ln>
            <a:noFill/>
          </a:ln>
        </p:spPr>
      </p:pic>
      <p:pic>
        <p:nvPicPr>
          <p:cNvPr id="84" name="Google Shape;84;p25"/>
          <p:cNvPicPr preferRelativeResize="0"/>
          <p:nvPr/>
        </p:nvPicPr>
        <p:blipFill rotWithShape="1">
          <a:blip r:embed="rId2">
            <a:alphaModFix/>
          </a:blip>
          <a:srcRect b="0" l="1219" r="1219" t="0"/>
          <a:stretch/>
        </p:blipFill>
        <p:spPr>
          <a:xfrm>
            <a:off x="5058800" y="899370"/>
            <a:ext cx="1361634" cy="783642"/>
          </a:xfrm>
          <a:custGeom>
            <a:rect b="b" l="l" r="r" t="t"/>
            <a:pathLst>
              <a:path extrusionOk="0" h="1044856" w="1815512">
                <a:moveTo>
                  <a:pt x="129311" y="0"/>
                </a:moveTo>
                <a:lnTo>
                  <a:pt x="1686201" y="0"/>
                </a:lnTo>
                <a:cubicBezTo>
                  <a:pt x="1757617" y="0"/>
                  <a:pt x="1815512" y="57895"/>
                  <a:pt x="1815512" y="129311"/>
                </a:cubicBezTo>
                <a:lnTo>
                  <a:pt x="1815512" y="915545"/>
                </a:lnTo>
                <a:cubicBezTo>
                  <a:pt x="1815512" y="986961"/>
                  <a:pt x="1757617" y="1044856"/>
                  <a:pt x="1686201" y="1044856"/>
                </a:cubicBezTo>
                <a:lnTo>
                  <a:pt x="129311" y="1044856"/>
                </a:lnTo>
                <a:cubicBezTo>
                  <a:pt x="57895" y="1044856"/>
                  <a:pt x="0" y="986961"/>
                  <a:pt x="0" y="915545"/>
                </a:cubicBezTo>
                <a:lnTo>
                  <a:pt x="0" y="129311"/>
                </a:lnTo>
                <a:cubicBezTo>
                  <a:pt x="0" y="57895"/>
                  <a:pt x="57895" y="0"/>
                  <a:pt x="129311" y="0"/>
                </a:cubicBezTo>
                <a:close/>
              </a:path>
            </a:pathLst>
          </a:custGeom>
          <a:noFill/>
          <a:ln>
            <a:noFill/>
          </a:ln>
        </p:spPr>
      </p:pic>
      <p:pic>
        <p:nvPicPr>
          <p:cNvPr id="85" name="Google Shape;85;p25"/>
          <p:cNvPicPr preferRelativeResize="0"/>
          <p:nvPr/>
        </p:nvPicPr>
        <p:blipFill rotWithShape="1">
          <a:blip r:embed="rId2">
            <a:alphaModFix/>
          </a:blip>
          <a:srcRect b="0" l="20090" r="20090" t="0"/>
          <a:stretch/>
        </p:blipFill>
        <p:spPr>
          <a:xfrm>
            <a:off x="5058801" y="2939150"/>
            <a:ext cx="1296280" cy="1219142"/>
          </a:xfrm>
          <a:custGeom>
            <a:rect b="b" l="l" r="r" t="t"/>
            <a:pathLst>
              <a:path extrusionOk="0" h="1625523" w="1728373">
                <a:moveTo>
                  <a:pt x="182660" y="0"/>
                </a:moveTo>
                <a:lnTo>
                  <a:pt x="1545713" y="0"/>
                </a:lnTo>
                <a:cubicBezTo>
                  <a:pt x="1646593" y="0"/>
                  <a:pt x="1728373" y="81780"/>
                  <a:pt x="1728373" y="182660"/>
                </a:cubicBezTo>
                <a:lnTo>
                  <a:pt x="1728373" y="1442863"/>
                </a:lnTo>
                <a:cubicBezTo>
                  <a:pt x="1728373" y="1543743"/>
                  <a:pt x="1646593" y="1625523"/>
                  <a:pt x="1545713" y="1625523"/>
                </a:cubicBezTo>
                <a:lnTo>
                  <a:pt x="182660" y="1625523"/>
                </a:lnTo>
                <a:cubicBezTo>
                  <a:pt x="81780" y="1625523"/>
                  <a:pt x="0" y="1543743"/>
                  <a:pt x="0" y="1442863"/>
                </a:cubicBezTo>
                <a:lnTo>
                  <a:pt x="0" y="182660"/>
                </a:lnTo>
                <a:cubicBezTo>
                  <a:pt x="0" y="81780"/>
                  <a:pt x="81780" y="0"/>
                  <a:pt x="182660" y="0"/>
                </a:cubicBezTo>
                <a:close/>
              </a:path>
            </a:pathLst>
          </a:cu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Title Slide">
  <p:cSld name="14_Title Slide">
    <p:spTree>
      <p:nvGrpSpPr>
        <p:cNvPr id="86" name="Shape 86"/>
        <p:cNvGrpSpPr/>
        <p:nvPr/>
      </p:nvGrpSpPr>
      <p:grpSpPr>
        <a:xfrm>
          <a:off x="0" y="0"/>
          <a:ext cx="0" cy="0"/>
          <a:chOff x="0" y="0"/>
          <a:chExt cx="0" cy="0"/>
        </a:xfrm>
      </p:grpSpPr>
      <p:pic>
        <p:nvPicPr>
          <p:cNvPr id="87" name="Google Shape;87;p26"/>
          <p:cNvPicPr preferRelativeResize="0"/>
          <p:nvPr/>
        </p:nvPicPr>
        <p:blipFill rotWithShape="1">
          <a:blip r:embed="rId2">
            <a:alphaModFix/>
          </a:blip>
          <a:srcRect b="0" l="21875" r="21874" t="0"/>
          <a:stretch/>
        </p:blipFill>
        <p:spPr>
          <a:xfrm>
            <a:off x="5031617"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88" name="Google Shape;88;p26"/>
          <p:cNvPicPr preferRelativeResize="0"/>
          <p:nvPr/>
        </p:nvPicPr>
        <p:blipFill rotWithShape="1">
          <a:blip r:embed="rId2">
            <a:alphaModFix/>
          </a:blip>
          <a:srcRect b="0" l="21920" r="21921" t="0"/>
          <a:stretch/>
        </p:blipFill>
        <p:spPr>
          <a:xfrm>
            <a:off x="5918330"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89" name="Google Shape;89;p26"/>
          <p:cNvPicPr preferRelativeResize="0"/>
          <p:nvPr/>
        </p:nvPicPr>
        <p:blipFill rotWithShape="1">
          <a:blip r:embed="rId2">
            <a:alphaModFix/>
          </a:blip>
          <a:srcRect b="0" l="21920" r="21920" t="0"/>
          <a:stretch/>
        </p:blipFill>
        <p:spPr>
          <a:xfrm>
            <a:off x="6805043"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90" name="Google Shape;90;p26"/>
          <p:cNvPicPr preferRelativeResize="0"/>
          <p:nvPr/>
        </p:nvPicPr>
        <p:blipFill rotWithShape="1">
          <a:blip r:embed="rId2">
            <a:alphaModFix/>
          </a:blip>
          <a:srcRect b="0" l="21875" r="21874" t="0"/>
          <a:stretch/>
        </p:blipFill>
        <p:spPr>
          <a:xfrm>
            <a:off x="7691757"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91" name="Google Shape;91;p26"/>
          <p:cNvPicPr preferRelativeResize="0"/>
          <p:nvPr/>
        </p:nvPicPr>
        <p:blipFill rotWithShape="1">
          <a:blip r:embed="rId2">
            <a:alphaModFix/>
          </a:blip>
          <a:srcRect b="31875" l="0" r="0" t="31875"/>
          <a:stretch/>
        </p:blipFill>
        <p:spPr>
          <a:xfrm>
            <a:off x="0" y="0"/>
            <a:ext cx="9144000" cy="1864519"/>
          </a:xfrm>
          <a:custGeom>
            <a:rect b="b" l="l" r="r" t="t"/>
            <a:pathLst>
              <a:path extrusionOk="0" h="2486025" w="12192000">
                <a:moveTo>
                  <a:pt x="0" y="0"/>
                </a:moveTo>
                <a:lnTo>
                  <a:pt x="12192000" y="0"/>
                </a:lnTo>
                <a:lnTo>
                  <a:pt x="12192000" y="2071679"/>
                </a:lnTo>
                <a:cubicBezTo>
                  <a:pt x="12192000" y="2300516"/>
                  <a:pt x="12006491" y="2486025"/>
                  <a:pt x="11777654" y="2486025"/>
                </a:cubicBezTo>
                <a:lnTo>
                  <a:pt x="414346" y="2486025"/>
                </a:lnTo>
                <a:cubicBezTo>
                  <a:pt x="185509" y="2486025"/>
                  <a:pt x="0" y="2300516"/>
                  <a:pt x="0" y="2071679"/>
                </a:cubicBezTo>
                <a:close/>
              </a:path>
            </a:pathLst>
          </a:cu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le Slide">
  <p:cSld name="15_Title Slide">
    <p:spTree>
      <p:nvGrpSpPr>
        <p:cNvPr id="92" name="Shape 92"/>
        <p:cNvGrpSpPr/>
        <p:nvPr/>
      </p:nvGrpSpPr>
      <p:grpSpPr>
        <a:xfrm>
          <a:off x="0" y="0"/>
          <a:ext cx="0" cy="0"/>
          <a:chOff x="0" y="0"/>
          <a:chExt cx="0" cy="0"/>
        </a:xfrm>
      </p:grpSpPr>
      <p:pic>
        <p:nvPicPr>
          <p:cNvPr id="93" name="Google Shape;93;p27"/>
          <p:cNvPicPr preferRelativeResize="0"/>
          <p:nvPr/>
        </p:nvPicPr>
        <p:blipFill rotWithShape="1">
          <a:blip r:embed="rId2">
            <a:alphaModFix/>
          </a:blip>
          <a:srcRect b="21895" l="0" r="0" t="21895"/>
          <a:stretch/>
        </p:blipFill>
        <p:spPr>
          <a:xfrm>
            <a:off x="514350" y="514350"/>
            <a:ext cx="8115300" cy="2566035"/>
          </a:xfrm>
          <a:custGeom>
            <a:rect b="b" l="l" r="r" t="t"/>
            <a:pathLst>
              <a:path extrusionOk="0" h="3421380" w="10820400">
                <a:moveTo>
                  <a:pt x="186294" y="0"/>
                </a:moveTo>
                <a:lnTo>
                  <a:pt x="10634106" y="0"/>
                </a:lnTo>
                <a:cubicBezTo>
                  <a:pt x="10736993" y="0"/>
                  <a:pt x="10820400" y="83407"/>
                  <a:pt x="10820400" y="186294"/>
                </a:cubicBezTo>
                <a:lnTo>
                  <a:pt x="10820400" y="3235086"/>
                </a:lnTo>
                <a:cubicBezTo>
                  <a:pt x="10820400" y="3337973"/>
                  <a:pt x="10736993" y="3421380"/>
                  <a:pt x="10634106" y="3421380"/>
                </a:cubicBezTo>
                <a:lnTo>
                  <a:pt x="186294" y="3421380"/>
                </a:lnTo>
                <a:cubicBezTo>
                  <a:pt x="83407" y="3421380"/>
                  <a:pt x="0" y="3337973"/>
                  <a:pt x="0" y="3235086"/>
                </a:cubicBezTo>
                <a:lnTo>
                  <a:pt x="0" y="186294"/>
                </a:lnTo>
                <a:cubicBezTo>
                  <a:pt x="0" y="83407"/>
                  <a:pt x="83407" y="0"/>
                  <a:pt x="186294" y="0"/>
                </a:cubicBezTo>
                <a:close/>
              </a:path>
            </a:pathLst>
          </a:cu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Slide">
  <p:cSld name="16_Title Slide">
    <p:spTree>
      <p:nvGrpSpPr>
        <p:cNvPr id="94" name="Shape 94"/>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Slide">
  <p:cSld name="17_Title Slide">
    <p:spTree>
      <p:nvGrpSpPr>
        <p:cNvPr id="95" name="Shape 95"/>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le Slide">
  <p:cSld name="18_Title Slide">
    <p:spTree>
      <p:nvGrpSpPr>
        <p:cNvPr id="96" name="Shape 96"/>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Title Slide">
  <p:cSld name="19_Title Slide">
    <p:spTree>
      <p:nvGrpSpPr>
        <p:cNvPr id="97" name="Shape 97"/>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Title Slide">
  <p:cSld name="20_Title Slide">
    <p:spTree>
      <p:nvGrpSpPr>
        <p:cNvPr id="98" name="Shape 98"/>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You">
  <p:cSld name="ThankYou">
    <p:spTree>
      <p:nvGrpSpPr>
        <p:cNvPr id="99" name="Shape 99"/>
        <p:cNvGrpSpPr/>
        <p:nvPr/>
      </p:nvGrpSpPr>
      <p:grpSpPr>
        <a:xfrm>
          <a:off x="0" y="0"/>
          <a:ext cx="0" cy="0"/>
          <a:chOff x="0" y="0"/>
          <a:chExt cx="0" cy="0"/>
        </a:xfrm>
      </p:grpSpPr>
      <p:pic>
        <p:nvPicPr>
          <p:cNvPr id="100" name="Google Shape;100;p33"/>
          <p:cNvPicPr preferRelativeResize="0"/>
          <p:nvPr/>
        </p:nvPicPr>
        <p:blipFill rotWithShape="1">
          <a:blip r:embed="rId2">
            <a:alphaModFix/>
          </a:blip>
          <a:srcRect b="0" l="0" r="0" t="0"/>
          <a:stretch/>
        </p:blipFill>
        <p:spPr>
          <a:xfrm>
            <a:off x="0" y="0"/>
            <a:ext cx="9144000" cy="5143500"/>
          </a:xfrm>
          <a:custGeom>
            <a:rect b="b" l="l" r="r" t="t"/>
            <a:pathLst>
              <a:path extrusionOk="0" h="6858000" w="12192000">
                <a:moveTo>
                  <a:pt x="0" y="0"/>
                </a:moveTo>
                <a:lnTo>
                  <a:pt x="12192000" y="0"/>
                </a:lnTo>
                <a:lnTo>
                  <a:pt x="12192000" y="6858000"/>
                </a:lnTo>
                <a:lnTo>
                  <a:pt x="0" y="6858000"/>
                </a:lnTo>
                <a:close/>
              </a:path>
            </a:pathLst>
          </a:cu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21"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2FC"/>
        </a:solidFill>
      </p:bgPr>
    </p:bg>
    <p:spTree>
      <p:nvGrpSpPr>
        <p:cNvPr id="50" name="Shape 50"/>
        <p:cNvGrpSpPr/>
        <p:nvPr/>
      </p:nvGrpSpPr>
      <p:grpSpPr>
        <a:xfrm>
          <a:off x="0" y="0"/>
          <a:ext cx="0" cy="0"/>
          <a:chOff x="0" y="0"/>
          <a:chExt cx="0" cy="0"/>
        </a:xfrm>
      </p:grpSpPr>
      <p:sp>
        <p:nvSpPr>
          <p:cNvPr id="51" name="Google Shape;51;p13"/>
          <p:cNvSpPr/>
          <p:nvPr/>
        </p:nvSpPr>
        <p:spPr>
          <a:xfrm>
            <a:off x="8635366" y="4770384"/>
            <a:ext cx="232480" cy="232481"/>
          </a:xfrm>
          <a:prstGeom prst="ellipse">
            <a:avLst/>
          </a:prstGeom>
          <a:solidFill>
            <a:schemeClr val="accent1">
              <a:alpha val="980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600" u="none" cap="none" strike="noStrike">
              <a:solidFill>
                <a:schemeClr val="lt1"/>
              </a:solidFill>
              <a:latin typeface="Albert Sans Light"/>
              <a:ea typeface="Albert Sans Light"/>
              <a:cs typeface="Albert Sans Light"/>
              <a:sym typeface="Albert Sans Light"/>
            </a:endParaRPr>
          </a:p>
        </p:txBody>
      </p:sp>
      <p:sp>
        <p:nvSpPr>
          <p:cNvPr id="52" name="Google Shape;52;p13"/>
          <p:cNvSpPr txBox="1"/>
          <p:nvPr/>
        </p:nvSpPr>
        <p:spPr>
          <a:xfrm flipH="1">
            <a:off x="8551139" y="4805834"/>
            <a:ext cx="400934" cy="161583"/>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None/>
            </a:pPr>
            <a:fld id="{00000000-1234-1234-1234-123412341234}" type="slidenum">
              <a:rPr b="0" i="0" lang="en" sz="600" u="none" cap="none" strike="noStrike">
                <a:solidFill>
                  <a:srgbClr val="262626"/>
                </a:solidFill>
                <a:latin typeface="Albert Sans Light"/>
                <a:ea typeface="Albert Sans Light"/>
                <a:cs typeface="Albert Sans Light"/>
                <a:sym typeface="Albert Sans Light"/>
              </a:rPr>
              <a:t>‹#›</a:t>
            </a:fld>
            <a:endParaRPr b="0" i="0" sz="600" u="none" cap="none" strike="noStrike">
              <a:solidFill>
                <a:srgbClr val="262626"/>
              </a:solidFill>
              <a:latin typeface="Albert Sans Light"/>
              <a:ea typeface="Albert Sans Light"/>
              <a:cs typeface="Albert Sans Light"/>
              <a:sym typeface="Albert Sans Light"/>
            </a:endParaRPr>
          </a:p>
        </p:txBody>
      </p:sp>
      <p:sp>
        <p:nvSpPr>
          <p:cNvPr id="53" name="Google Shape;53;p13"/>
          <p:cNvSpPr txBox="1"/>
          <p:nvPr/>
        </p:nvSpPr>
        <p:spPr>
          <a:xfrm>
            <a:off x="200979" y="157633"/>
            <a:ext cx="887400" cy="1617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i="0" lang="en" sz="600" u="none" cap="none" strike="noStrike">
                <a:solidFill>
                  <a:srgbClr val="6732DB"/>
                </a:solidFill>
                <a:latin typeface="Albert Sans"/>
                <a:ea typeface="Albert Sans"/>
                <a:cs typeface="Albert Sans"/>
                <a:sym typeface="Albert Sans"/>
              </a:rPr>
              <a:t>#Business Proposal</a:t>
            </a:r>
            <a:endParaRPr sz="1100">
              <a:solidFill>
                <a:srgbClr val="6732DB"/>
              </a:solidFil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24">
          <p15:clr>
            <a:srgbClr val="F26B43"/>
          </p15:clr>
        </p15:guide>
        <p15:guide id="2" pos="324">
          <p15:clr>
            <a:srgbClr val="F26B43"/>
          </p15:clr>
        </p15:guide>
        <p15:guide id="3" pos="5436">
          <p15:clr>
            <a:srgbClr val="F26B43"/>
          </p15:clr>
        </p15:guide>
        <p15:guide id="4" orient="horz" pos="291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id="105" name="Google Shape;105;p34"/>
          <p:cNvPicPr preferRelativeResize="0"/>
          <p:nvPr/>
        </p:nvPicPr>
        <p:blipFill rotWithShape="1">
          <a:blip r:embed="rId3">
            <a:alphaModFix/>
          </a:blip>
          <a:srcRect b="0" l="0" r="0" t="0"/>
          <a:stretch/>
        </p:blipFill>
        <p:spPr>
          <a:xfrm>
            <a:off x="0" y="0"/>
            <a:ext cx="9144000" cy="5143500"/>
          </a:xfrm>
          <a:custGeom>
            <a:rect b="b" l="l" r="r" t="t"/>
            <a:pathLst>
              <a:path extrusionOk="0" h="6858000" w="12192000">
                <a:moveTo>
                  <a:pt x="0" y="0"/>
                </a:moveTo>
                <a:lnTo>
                  <a:pt x="12192000" y="0"/>
                </a:lnTo>
                <a:lnTo>
                  <a:pt x="12192000" y="6858000"/>
                </a:lnTo>
                <a:lnTo>
                  <a:pt x="0" y="6858000"/>
                </a:lnTo>
                <a:close/>
              </a:path>
            </a:pathLst>
          </a:custGeom>
          <a:noFill/>
          <a:ln>
            <a:noFill/>
          </a:ln>
        </p:spPr>
      </p:pic>
      <p:sp>
        <p:nvSpPr>
          <p:cNvPr id="106" name="Google Shape;106;p34"/>
          <p:cNvSpPr/>
          <p:nvPr/>
        </p:nvSpPr>
        <p:spPr>
          <a:xfrm>
            <a:off x="0" y="0"/>
            <a:ext cx="9144000" cy="5143500"/>
          </a:xfrm>
          <a:prstGeom prst="rect">
            <a:avLst/>
          </a:prstGeom>
          <a:gradFill>
            <a:gsLst>
              <a:gs pos="0">
                <a:srgbClr val="0C0C0C"/>
              </a:gs>
              <a:gs pos="52000">
                <a:srgbClr val="0C0C0C">
                  <a:alpha val="87843"/>
                </a:srgbClr>
              </a:gs>
              <a:gs pos="100000">
                <a:srgbClr val="0C0C0C">
                  <a:alpha val="87843"/>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sp>
        <p:nvSpPr>
          <p:cNvPr id="107" name="Google Shape;107;p34"/>
          <p:cNvSpPr/>
          <p:nvPr/>
        </p:nvSpPr>
        <p:spPr>
          <a:xfrm flipH="1" rot="10800000">
            <a:off x="2095500" y="95250"/>
            <a:ext cx="4953000" cy="4953000"/>
          </a:xfrm>
          <a:prstGeom prst="blockArc">
            <a:avLst>
              <a:gd fmla="val 10800000" name="adj1"/>
              <a:gd fmla="val 8137813" name="adj2"/>
              <a:gd fmla="val 13068" name="adj3"/>
            </a:avLst>
          </a:prstGeom>
          <a:gradFill>
            <a:gsLst>
              <a:gs pos="0">
                <a:srgbClr val="EF2A52">
                  <a:alpha val="11764"/>
                </a:srgbClr>
              </a:gs>
              <a:gs pos="52000">
                <a:srgbClr val="952FAF">
                  <a:alpha val="11764"/>
                </a:srgbClr>
              </a:gs>
              <a:gs pos="100000">
                <a:srgbClr val="6732DB">
                  <a:alpha val="1176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sp>
        <p:nvSpPr>
          <p:cNvPr id="108" name="Google Shape;108;p34"/>
          <p:cNvSpPr/>
          <p:nvPr/>
        </p:nvSpPr>
        <p:spPr>
          <a:xfrm flipH="1" rot="10800000">
            <a:off x="1588395" y="56613"/>
            <a:ext cx="4953000" cy="4953000"/>
          </a:xfrm>
          <a:prstGeom prst="blockArc">
            <a:avLst>
              <a:gd fmla="val 7819038" name="adj1"/>
              <a:gd fmla="val 10674251" name="adj2"/>
              <a:gd fmla="val 13045" name="adj3"/>
            </a:avLst>
          </a:prstGeom>
          <a:gradFill>
            <a:gsLst>
              <a:gs pos="0">
                <a:srgbClr val="EF2A52">
                  <a:alpha val="11764"/>
                </a:srgbClr>
              </a:gs>
              <a:gs pos="52000">
                <a:srgbClr val="952FAF">
                  <a:alpha val="11764"/>
                </a:srgbClr>
              </a:gs>
              <a:gs pos="100000">
                <a:srgbClr val="6732DB">
                  <a:alpha val="1176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grpSp>
        <p:nvGrpSpPr>
          <p:cNvPr id="109" name="Google Shape;109;p34"/>
          <p:cNvGrpSpPr/>
          <p:nvPr/>
        </p:nvGrpSpPr>
        <p:grpSpPr>
          <a:xfrm>
            <a:off x="2306760" y="1784479"/>
            <a:ext cx="4530480" cy="1574541"/>
            <a:chOff x="3075680" y="2651760"/>
            <a:chExt cx="6040640" cy="2099388"/>
          </a:xfrm>
        </p:grpSpPr>
        <p:pic>
          <p:nvPicPr>
            <p:cNvPr id="110" name="Google Shape;110;p34"/>
            <p:cNvPicPr preferRelativeResize="0"/>
            <p:nvPr/>
          </p:nvPicPr>
          <p:blipFill rotWithShape="1">
            <a:blip r:embed="rId4">
              <a:alphaModFix/>
            </a:blip>
            <a:srcRect b="0" l="0" r="0" t="0"/>
            <a:stretch/>
          </p:blipFill>
          <p:spPr>
            <a:xfrm>
              <a:off x="3075680" y="2651760"/>
              <a:ext cx="6040640" cy="1480877"/>
            </a:xfrm>
            <a:prstGeom prst="rect">
              <a:avLst/>
            </a:prstGeom>
            <a:noFill/>
            <a:ln>
              <a:noFill/>
            </a:ln>
          </p:spPr>
        </p:pic>
        <p:sp>
          <p:nvSpPr>
            <p:cNvPr id="111" name="Google Shape;111;p34"/>
            <p:cNvSpPr txBox="1"/>
            <p:nvPr/>
          </p:nvSpPr>
          <p:spPr>
            <a:xfrm>
              <a:off x="3562350" y="4381816"/>
              <a:ext cx="5067299" cy="369332"/>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Albert Sans"/>
                  <a:ea typeface="Albert Sans"/>
                  <a:cs typeface="Albert Sans"/>
                  <a:sym typeface="Albert Sans"/>
                </a:rPr>
                <a:t>PRESENTATION TEMPLATE</a:t>
              </a:r>
              <a:endParaRPr sz="1100"/>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43"/>
          <p:cNvSpPr/>
          <p:nvPr/>
        </p:nvSpPr>
        <p:spPr>
          <a:xfrm flipH="1" rot="-5400000">
            <a:off x="5761410" y="1196450"/>
            <a:ext cx="4114800" cy="2750604"/>
          </a:xfrm>
          <a:prstGeom prst="round2SameRect">
            <a:avLst>
              <a:gd fmla="val 8671" name="adj1"/>
              <a:gd fmla="val 0" name="adj2"/>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41" name="Google Shape;341;p43"/>
          <p:cNvGrpSpPr/>
          <p:nvPr/>
        </p:nvGrpSpPr>
        <p:grpSpPr>
          <a:xfrm>
            <a:off x="7276337" y="1157691"/>
            <a:ext cx="1633585" cy="2828118"/>
            <a:chOff x="9762743" y="1536100"/>
            <a:chExt cx="2178113" cy="3770824"/>
          </a:xfrm>
        </p:grpSpPr>
        <p:grpSp>
          <p:nvGrpSpPr>
            <p:cNvPr id="342" name="Google Shape;342;p43"/>
            <p:cNvGrpSpPr/>
            <p:nvPr/>
          </p:nvGrpSpPr>
          <p:grpSpPr>
            <a:xfrm>
              <a:off x="9762743" y="1536100"/>
              <a:ext cx="2178113" cy="905606"/>
              <a:chOff x="9186573" y="2708230"/>
              <a:chExt cx="2178113" cy="905606"/>
            </a:xfrm>
          </p:grpSpPr>
          <p:sp>
            <p:nvSpPr>
              <p:cNvPr id="343" name="Google Shape;343;p43"/>
              <p:cNvSpPr txBox="1"/>
              <p:nvPr/>
            </p:nvSpPr>
            <p:spPr>
              <a:xfrm>
                <a:off x="9186573" y="2708230"/>
                <a:ext cx="2178113"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SemiBold"/>
                    <a:ea typeface="Albert Sans SemiBold"/>
                    <a:cs typeface="Albert Sans SemiBold"/>
                    <a:sym typeface="Albert Sans SemiBold"/>
                  </a:rPr>
                  <a:t>Securing Funding</a:t>
                </a:r>
                <a:endParaRPr sz="1200">
                  <a:solidFill>
                    <a:schemeClr val="lt1"/>
                  </a:solidFill>
                  <a:latin typeface="Albert Sans SemiBold"/>
                  <a:ea typeface="Albert Sans SemiBold"/>
                  <a:cs typeface="Albert Sans SemiBold"/>
                  <a:sym typeface="Albert Sans SemiBold"/>
                </a:endParaRPr>
              </a:p>
            </p:txBody>
          </p:sp>
          <p:sp>
            <p:nvSpPr>
              <p:cNvPr id="344" name="Google Shape;344;p43"/>
              <p:cNvSpPr txBox="1"/>
              <p:nvPr/>
            </p:nvSpPr>
            <p:spPr>
              <a:xfrm>
                <a:off x="9186573" y="3062916"/>
                <a:ext cx="2178113"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t>
                </a:r>
                <a:endParaRPr sz="1100"/>
              </a:p>
            </p:txBody>
          </p:sp>
        </p:grpSp>
        <p:grpSp>
          <p:nvGrpSpPr>
            <p:cNvPr id="345" name="Google Shape;345;p43"/>
            <p:cNvGrpSpPr/>
            <p:nvPr/>
          </p:nvGrpSpPr>
          <p:grpSpPr>
            <a:xfrm>
              <a:off x="9762743" y="2968709"/>
              <a:ext cx="2178113" cy="905606"/>
              <a:chOff x="9186573" y="2708230"/>
              <a:chExt cx="2178113" cy="905606"/>
            </a:xfrm>
          </p:grpSpPr>
          <p:sp>
            <p:nvSpPr>
              <p:cNvPr id="346" name="Google Shape;346;p43"/>
              <p:cNvSpPr txBox="1"/>
              <p:nvPr/>
            </p:nvSpPr>
            <p:spPr>
              <a:xfrm>
                <a:off x="9186573" y="2708230"/>
                <a:ext cx="2178113"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SemiBold"/>
                    <a:ea typeface="Albert Sans SemiBold"/>
                    <a:cs typeface="Albert Sans SemiBold"/>
                    <a:sym typeface="Albert Sans SemiBold"/>
                  </a:rPr>
                  <a:t>Building Partnership</a:t>
                </a:r>
                <a:endParaRPr sz="1200">
                  <a:solidFill>
                    <a:schemeClr val="lt1"/>
                  </a:solidFill>
                  <a:latin typeface="Albert Sans SemiBold"/>
                  <a:ea typeface="Albert Sans SemiBold"/>
                  <a:cs typeface="Albert Sans SemiBold"/>
                  <a:sym typeface="Albert Sans SemiBold"/>
                </a:endParaRPr>
              </a:p>
            </p:txBody>
          </p:sp>
          <p:sp>
            <p:nvSpPr>
              <p:cNvPr id="347" name="Google Shape;347;p43"/>
              <p:cNvSpPr txBox="1"/>
              <p:nvPr/>
            </p:nvSpPr>
            <p:spPr>
              <a:xfrm>
                <a:off x="9186573" y="3062916"/>
                <a:ext cx="2178113"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t>
                </a:r>
                <a:endParaRPr sz="1100"/>
              </a:p>
            </p:txBody>
          </p:sp>
        </p:grpSp>
        <p:grpSp>
          <p:nvGrpSpPr>
            <p:cNvPr id="348" name="Google Shape;348;p43"/>
            <p:cNvGrpSpPr/>
            <p:nvPr/>
          </p:nvGrpSpPr>
          <p:grpSpPr>
            <a:xfrm>
              <a:off x="9762743" y="4401318"/>
              <a:ext cx="2178113" cy="905606"/>
              <a:chOff x="9186573" y="2708230"/>
              <a:chExt cx="2178113" cy="905606"/>
            </a:xfrm>
          </p:grpSpPr>
          <p:sp>
            <p:nvSpPr>
              <p:cNvPr id="349" name="Google Shape;349;p43"/>
              <p:cNvSpPr txBox="1"/>
              <p:nvPr/>
            </p:nvSpPr>
            <p:spPr>
              <a:xfrm>
                <a:off x="9186573" y="2708230"/>
                <a:ext cx="2178113"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SemiBold"/>
                    <a:ea typeface="Albert Sans SemiBold"/>
                    <a:cs typeface="Albert Sans SemiBold"/>
                    <a:sym typeface="Albert Sans SemiBold"/>
                  </a:rPr>
                  <a:t>Winning Contracts</a:t>
                </a:r>
                <a:endParaRPr sz="1200">
                  <a:solidFill>
                    <a:schemeClr val="lt1"/>
                  </a:solidFill>
                  <a:latin typeface="Albert Sans SemiBold"/>
                  <a:ea typeface="Albert Sans SemiBold"/>
                  <a:cs typeface="Albert Sans SemiBold"/>
                  <a:sym typeface="Albert Sans SemiBold"/>
                </a:endParaRPr>
              </a:p>
            </p:txBody>
          </p:sp>
          <p:sp>
            <p:nvSpPr>
              <p:cNvPr id="350" name="Google Shape;350;p43"/>
              <p:cNvSpPr txBox="1"/>
              <p:nvPr/>
            </p:nvSpPr>
            <p:spPr>
              <a:xfrm>
                <a:off x="9186573" y="3062916"/>
                <a:ext cx="2178113"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t>
                </a:r>
                <a:endParaRPr sz="1100"/>
              </a:p>
            </p:txBody>
          </p:sp>
        </p:grpSp>
      </p:grpSp>
      <p:sp>
        <p:nvSpPr>
          <p:cNvPr id="351" name="Google Shape;351;p43"/>
          <p:cNvSpPr/>
          <p:nvPr/>
        </p:nvSpPr>
        <p:spPr>
          <a:xfrm>
            <a:off x="514350" y="3178017"/>
            <a:ext cx="4559635" cy="1307307"/>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52" name="Google Shape;352;p43"/>
          <p:cNvGrpSpPr/>
          <p:nvPr/>
        </p:nvGrpSpPr>
        <p:grpSpPr>
          <a:xfrm>
            <a:off x="514350" y="658176"/>
            <a:ext cx="4860876" cy="1477602"/>
            <a:chOff x="685800" y="566668"/>
            <a:chExt cx="6481168" cy="1665508"/>
          </a:xfrm>
        </p:grpSpPr>
        <p:sp>
          <p:nvSpPr>
            <p:cNvPr id="353" name="Google Shape;353;p43"/>
            <p:cNvSpPr txBox="1"/>
            <p:nvPr/>
          </p:nvSpPr>
          <p:spPr>
            <a:xfrm>
              <a:off x="685800" y="905222"/>
              <a:ext cx="6481168" cy="13269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TARGET SUCCESS TOGETHER</a:t>
              </a:r>
              <a:endParaRPr sz="3600">
                <a:solidFill>
                  <a:schemeClr val="dk1"/>
                </a:solidFill>
                <a:latin typeface="Albert Sans SemiBold"/>
                <a:ea typeface="Albert Sans SemiBold"/>
                <a:cs typeface="Albert Sans SemiBold"/>
                <a:sym typeface="Albert Sans SemiBold"/>
              </a:endParaRPr>
            </a:p>
          </p:txBody>
        </p:sp>
        <p:sp>
          <p:nvSpPr>
            <p:cNvPr id="354" name="Google Shape;354;p43"/>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355" name="Google Shape;355;p43"/>
          <p:cNvSpPr txBox="1"/>
          <p:nvPr/>
        </p:nvSpPr>
        <p:spPr>
          <a:xfrm>
            <a:off x="714141" y="3912117"/>
            <a:ext cx="4160053" cy="41319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a:t>
            </a:r>
            <a:endParaRPr sz="900">
              <a:solidFill>
                <a:srgbClr val="595959"/>
              </a:solidFill>
              <a:latin typeface="Albert Sans Light"/>
              <a:ea typeface="Albert Sans Light"/>
              <a:cs typeface="Albert Sans Light"/>
              <a:sym typeface="Albert Sans Light"/>
            </a:endParaRPr>
          </a:p>
        </p:txBody>
      </p:sp>
      <p:grpSp>
        <p:nvGrpSpPr>
          <p:cNvPr id="356" name="Google Shape;356;p43"/>
          <p:cNvGrpSpPr/>
          <p:nvPr/>
        </p:nvGrpSpPr>
        <p:grpSpPr>
          <a:xfrm>
            <a:off x="714141" y="2814840"/>
            <a:ext cx="891540" cy="891540"/>
            <a:chOff x="1163318" y="3450740"/>
            <a:chExt cx="1188720" cy="1188720"/>
          </a:xfrm>
        </p:grpSpPr>
        <p:sp>
          <p:nvSpPr>
            <p:cNvPr id="357" name="Google Shape;357;p43"/>
            <p:cNvSpPr/>
            <p:nvPr/>
          </p:nvSpPr>
          <p:spPr>
            <a:xfrm>
              <a:off x="1163318" y="3450740"/>
              <a:ext cx="1188720" cy="1188720"/>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58" name="Google Shape;358;p43"/>
            <p:cNvGrpSpPr/>
            <p:nvPr/>
          </p:nvGrpSpPr>
          <p:grpSpPr>
            <a:xfrm>
              <a:off x="1321504" y="3681078"/>
              <a:ext cx="872348" cy="728044"/>
              <a:chOff x="-232782" y="1589139"/>
              <a:chExt cx="872348" cy="728044"/>
            </a:xfrm>
          </p:grpSpPr>
          <p:sp>
            <p:nvSpPr>
              <p:cNvPr id="359" name="Google Shape;359;p43"/>
              <p:cNvSpPr txBox="1"/>
              <p:nvPr/>
            </p:nvSpPr>
            <p:spPr>
              <a:xfrm>
                <a:off x="-232782" y="1589139"/>
                <a:ext cx="87234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2100">
                    <a:solidFill>
                      <a:schemeClr val="accent1"/>
                    </a:solidFill>
                    <a:latin typeface="Albert Sans SemiBold"/>
                    <a:ea typeface="Albert Sans SemiBold"/>
                    <a:cs typeface="Albert Sans SemiBold"/>
                    <a:sym typeface="Albert Sans SemiBold"/>
                  </a:rPr>
                  <a:t>49+</a:t>
                </a:r>
                <a:endParaRPr sz="2100">
                  <a:solidFill>
                    <a:schemeClr val="accent1"/>
                  </a:solidFill>
                  <a:latin typeface="Albert Sans SemiBold"/>
                  <a:ea typeface="Albert Sans SemiBold"/>
                  <a:cs typeface="Albert Sans SemiBold"/>
                  <a:sym typeface="Albert Sans SemiBold"/>
                </a:endParaRPr>
              </a:p>
            </p:txBody>
          </p:sp>
          <p:sp>
            <p:nvSpPr>
              <p:cNvPr id="360" name="Google Shape;360;p43"/>
              <p:cNvSpPr txBox="1"/>
              <p:nvPr/>
            </p:nvSpPr>
            <p:spPr>
              <a:xfrm>
                <a:off x="-182496" y="2063267"/>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Projects</a:t>
                </a:r>
                <a:endParaRPr sz="800">
                  <a:solidFill>
                    <a:schemeClr val="accent1"/>
                  </a:solidFill>
                  <a:latin typeface="Albert Sans SemiBold"/>
                  <a:ea typeface="Albert Sans SemiBold"/>
                  <a:cs typeface="Albert Sans SemiBold"/>
                  <a:sym typeface="Albert Sans SemiBold"/>
                </a:endParaRPr>
              </a:p>
            </p:txBody>
          </p:sp>
        </p:grpSp>
      </p:grpSp>
      <p:grpSp>
        <p:nvGrpSpPr>
          <p:cNvPr id="361" name="Google Shape;361;p43"/>
          <p:cNvGrpSpPr/>
          <p:nvPr/>
        </p:nvGrpSpPr>
        <p:grpSpPr>
          <a:xfrm>
            <a:off x="1803645" y="2814840"/>
            <a:ext cx="891540" cy="891540"/>
            <a:chOff x="1163318" y="3450740"/>
            <a:chExt cx="1188720" cy="1188720"/>
          </a:xfrm>
        </p:grpSpPr>
        <p:sp>
          <p:nvSpPr>
            <p:cNvPr id="362" name="Google Shape;362;p43"/>
            <p:cNvSpPr/>
            <p:nvPr/>
          </p:nvSpPr>
          <p:spPr>
            <a:xfrm>
              <a:off x="1163318" y="3450740"/>
              <a:ext cx="1188720" cy="1188720"/>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63" name="Google Shape;363;p43"/>
            <p:cNvGrpSpPr/>
            <p:nvPr/>
          </p:nvGrpSpPr>
          <p:grpSpPr>
            <a:xfrm>
              <a:off x="1321504" y="3681078"/>
              <a:ext cx="872348" cy="728044"/>
              <a:chOff x="-232782" y="1589139"/>
              <a:chExt cx="872348" cy="728044"/>
            </a:xfrm>
          </p:grpSpPr>
          <p:sp>
            <p:nvSpPr>
              <p:cNvPr id="364" name="Google Shape;364;p43"/>
              <p:cNvSpPr txBox="1"/>
              <p:nvPr/>
            </p:nvSpPr>
            <p:spPr>
              <a:xfrm>
                <a:off x="-232782" y="1589139"/>
                <a:ext cx="87234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2100">
                    <a:solidFill>
                      <a:schemeClr val="accent1"/>
                    </a:solidFill>
                    <a:latin typeface="Albert Sans SemiBold"/>
                    <a:ea typeface="Albert Sans SemiBold"/>
                    <a:cs typeface="Albert Sans SemiBold"/>
                    <a:sym typeface="Albert Sans SemiBold"/>
                  </a:rPr>
                  <a:t>10K</a:t>
                </a:r>
                <a:endParaRPr sz="2100">
                  <a:solidFill>
                    <a:schemeClr val="accent1"/>
                  </a:solidFill>
                  <a:latin typeface="Albert Sans SemiBold"/>
                  <a:ea typeface="Albert Sans SemiBold"/>
                  <a:cs typeface="Albert Sans SemiBold"/>
                  <a:sym typeface="Albert Sans SemiBold"/>
                </a:endParaRPr>
              </a:p>
            </p:txBody>
          </p:sp>
          <p:sp>
            <p:nvSpPr>
              <p:cNvPr id="365" name="Google Shape;365;p43"/>
              <p:cNvSpPr txBox="1"/>
              <p:nvPr/>
            </p:nvSpPr>
            <p:spPr>
              <a:xfrm>
                <a:off x="-182496" y="2063267"/>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Projects</a:t>
                </a:r>
                <a:endParaRPr sz="800">
                  <a:solidFill>
                    <a:schemeClr val="accent1"/>
                  </a:solidFill>
                  <a:latin typeface="Albert Sans SemiBold"/>
                  <a:ea typeface="Albert Sans SemiBold"/>
                  <a:cs typeface="Albert Sans SemiBold"/>
                  <a:sym typeface="Albert Sans SemiBold"/>
                </a:endParaRPr>
              </a:p>
            </p:txBody>
          </p:sp>
        </p:grpSp>
      </p:grpSp>
      <p:grpSp>
        <p:nvGrpSpPr>
          <p:cNvPr id="366" name="Google Shape;366;p43"/>
          <p:cNvGrpSpPr/>
          <p:nvPr/>
        </p:nvGrpSpPr>
        <p:grpSpPr>
          <a:xfrm>
            <a:off x="2893149" y="2814840"/>
            <a:ext cx="891540" cy="891540"/>
            <a:chOff x="1163318" y="3450740"/>
            <a:chExt cx="1188720" cy="1188720"/>
          </a:xfrm>
        </p:grpSpPr>
        <p:sp>
          <p:nvSpPr>
            <p:cNvPr id="367" name="Google Shape;367;p43"/>
            <p:cNvSpPr/>
            <p:nvPr/>
          </p:nvSpPr>
          <p:spPr>
            <a:xfrm>
              <a:off x="1163318" y="3450740"/>
              <a:ext cx="1188720" cy="1188720"/>
            </a:xfrm>
            <a:prstGeom prst="roundRect">
              <a:avLst>
                <a:gd fmla="val 16667"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68" name="Google Shape;368;p43"/>
            <p:cNvGrpSpPr/>
            <p:nvPr/>
          </p:nvGrpSpPr>
          <p:grpSpPr>
            <a:xfrm>
              <a:off x="1321504" y="3681078"/>
              <a:ext cx="872348" cy="728044"/>
              <a:chOff x="-232782" y="1589139"/>
              <a:chExt cx="872348" cy="728044"/>
            </a:xfrm>
          </p:grpSpPr>
          <p:sp>
            <p:nvSpPr>
              <p:cNvPr id="369" name="Google Shape;369;p43"/>
              <p:cNvSpPr txBox="1"/>
              <p:nvPr/>
            </p:nvSpPr>
            <p:spPr>
              <a:xfrm>
                <a:off x="-232782" y="1589139"/>
                <a:ext cx="87234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2100">
                    <a:solidFill>
                      <a:schemeClr val="lt1"/>
                    </a:solidFill>
                    <a:latin typeface="Albert Sans SemiBold"/>
                    <a:ea typeface="Albert Sans SemiBold"/>
                    <a:cs typeface="Albert Sans SemiBold"/>
                    <a:sym typeface="Albert Sans SemiBold"/>
                  </a:rPr>
                  <a:t>3M</a:t>
                </a:r>
                <a:endParaRPr sz="2100">
                  <a:solidFill>
                    <a:schemeClr val="lt1"/>
                  </a:solidFill>
                  <a:latin typeface="Albert Sans SemiBold"/>
                  <a:ea typeface="Albert Sans SemiBold"/>
                  <a:cs typeface="Albert Sans SemiBold"/>
                  <a:sym typeface="Albert Sans SemiBold"/>
                </a:endParaRPr>
              </a:p>
            </p:txBody>
          </p:sp>
          <p:sp>
            <p:nvSpPr>
              <p:cNvPr id="370" name="Google Shape;370;p43"/>
              <p:cNvSpPr txBox="1"/>
              <p:nvPr/>
            </p:nvSpPr>
            <p:spPr>
              <a:xfrm>
                <a:off x="-182496" y="2063267"/>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lt1"/>
                    </a:solidFill>
                    <a:latin typeface="Albert Sans SemiBold"/>
                    <a:ea typeface="Albert Sans SemiBold"/>
                    <a:cs typeface="Albert Sans SemiBold"/>
                    <a:sym typeface="Albert Sans SemiBold"/>
                  </a:rPr>
                  <a:t>Projects</a:t>
                </a:r>
                <a:endParaRPr sz="800">
                  <a:solidFill>
                    <a:schemeClr val="lt1"/>
                  </a:solidFill>
                  <a:latin typeface="Albert Sans SemiBold"/>
                  <a:ea typeface="Albert Sans SemiBold"/>
                  <a:cs typeface="Albert Sans SemiBold"/>
                  <a:sym typeface="Albert Sans SemiBold"/>
                </a:endParaRPr>
              </a:p>
            </p:txBody>
          </p:sp>
        </p:grpSp>
      </p:grpSp>
      <p:grpSp>
        <p:nvGrpSpPr>
          <p:cNvPr id="371" name="Google Shape;371;p43"/>
          <p:cNvGrpSpPr/>
          <p:nvPr/>
        </p:nvGrpSpPr>
        <p:grpSpPr>
          <a:xfrm>
            <a:off x="3982654" y="2814840"/>
            <a:ext cx="891540" cy="891540"/>
            <a:chOff x="1163318" y="3450740"/>
            <a:chExt cx="1188720" cy="1188720"/>
          </a:xfrm>
        </p:grpSpPr>
        <p:sp>
          <p:nvSpPr>
            <p:cNvPr id="372" name="Google Shape;372;p43"/>
            <p:cNvSpPr/>
            <p:nvPr/>
          </p:nvSpPr>
          <p:spPr>
            <a:xfrm>
              <a:off x="1163318" y="3450740"/>
              <a:ext cx="1188720" cy="1188720"/>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73" name="Google Shape;373;p43"/>
            <p:cNvGrpSpPr/>
            <p:nvPr/>
          </p:nvGrpSpPr>
          <p:grpSpPr>
            <a:xfrm>
              <a:off x="1321504" y="3681078"/>
              <a:ext cx="872348" cy="728044"/>
              <a:chOff x="-232782" y="1589139"/>
              <a:chExt cx="872348" cy="728044"/>
            </a:xfrm>
          </p:grpSpPr>
          <p:sp>
            <p:nvSpPr>
              <p:cNvPr id="374" name="Google Shape;374;p43"/>
              <p:cNvSpPr txBox="1"/>
              <p:nvPr/>
            </p:nvSpPr>
            <p:spPr>
              <a:xfrm>
                <a:off x="-232782" y="1589139"/>
                <a:ext cx="87234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2100">
                    <a:solidFill>
                      <a:schemeClr val="accent1"/>
                    </a:solidFill>
                    <a:latin typeface="Albert Sans SemiBold"/>
                    <a:ea typeface="Albert Sans SemiBold"/>
                    <a:cs typeface="Albert Sans SemiBold"/>
                    <a:sym typeface="Albert Sans SemiBold"/>
                  </a:rPr>
                  <a:t>12Y</a:t>
                </a:r>
                <a:endParaRPr sz="2100">
                  <a:solidFill>
                    <a:schemeClr val="accent1"/>
                  </a:solidFill>
                  <a:latin typeface="Albert Sans SemiBold"/>
                  <a:ea typeface="Albert Sans SemiBold"/>
                  <a:cs typeface="Albert Sans SemiBold"/>
                  <a:sym typeface="Albert Sans SemiBold"/>
                </a:endParaRPr>
              </a:p>
            </p:txBody>
          </p:sp>
          <p:sp>
            <p:nvSpPr>
              <p:cNvPr id="375" name="Google Shape;375;p43"/>
              <p:cNvSpPr txBox="1"/>
              <p:nvPr/>
            </p:nvSpPr>
            <p:spPr>
              <a:xfrm>
                <a:off x="-182496" y="2063267"/>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Projects</a:t>
                </a:r>
                <a:endParaRPr sz="800">
                  <a:solidFill>
                    <a:schemeClr val="accent1"/>
                  </a:solidFill>
                  <a:latin typeface="Albert Sans SemiBold"/>
                  <a:ea typeface="Albert Sans SemiBold"/>
                  <a:cs typeface="Albert Sans SemiBold"/>
                  <a:sym typeface="Albert Sans SemiBold"/>
                </a:endParaRPr>
              </a:p>
            </p:txBody>
          </p:sp>
        </p:grpSp>
      </p:grpSp>
      <p:pic>
        <p:nvPicPr>
          <p:cNvPr id="376" name="Google Shape;376;p43"/>
          <p:cNvPicPr preferRelativeResize="0"/>
          <p:nvPr/>
        </p:nvPicPr>
        <p:blipFill rotWithShape="1">
          <a:blip r:embed="rId3">
            <a:alphaModFix/>
          </a:blip>
          <a:srcRect b="0" l="34481" r="34482" t="0"/>
          <a:stretch/>
        </p:blipFill>
        <p:spPr>
          <a:xfrm>
            <a:off x="5375226" y="1157692"/>
            <a:ext cx="1561353" cy="2828116"/>
          </a:xfrm>
          <a:custGeom>
            <a:rect b="b" l="l" r="r" t="t"/>
            <a:pathLst>
              <a:path extrusionOk="0" h="3770822" w="2081804">
                <a:moveTo>
                  <a:pt x="198125" y="0"/>
                </a:moveTo>
                <a:lnTo>
                  <a:pt x="1883679" y="0"/>
                </a:lnTo>
                <a:cubicBezTo>
                  <a:pt x="1993100" y="0"/>
                  <a:pt x="2081804" y="88704"/>
                  <a:pt x="2081804" y="198125"/>
                </a:cubicBezTo>
                <a:lnTo>
                  <a:pt x="2081804" y="3572697"/>
                </a:lnTo>
                <a:cubicBezTo>
                  <a:pt x="2081804" y="3682118"/>
                  <a:pt x="1993100" y="3770822"/>
                  <a:pt x="1883679" y="3770822"/>
                </a:cubicBezTo>
                <a:lnTo>
                  <a:pt x="198125" y="3770822"/>
                </a:lnTo>
                <a:cubicBezTo>
                  <a:pt x="88704" y="3770822"/>
                  <a:pt x="0" y="3682118"/>
                  <a:pt x="0" y="3572697"/>
                </a:cubicBezTo>
                <a:lnTo>
                  <a:pt x="0" y="198125"/>
                </a:lnTo>
                <a:cubicBezTo>
                  <a:pt x="0" y="88704"/>
                  <a:pt x="88704" y="0"/>
                  <a:pt x="198125" y="0"/>
                </a:cubicBez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44"/>
          <p:cNvSpPr/>
          <p:nvPr/>
        </p:nvSpPr>
        <p:spPr>
          <a:xfrm>
            <a:off x="4760324" y="514350"/>
            <a:ext cx="1771022" cy="4114800"/>
          </a:xfrm>
          <a:prstGeom prst="roundRect">
            <a:avLst>
              <a:gd fmla="val 13144"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82" name="Google Shape;382;p44"/>
          <p:cNvGrpSpPr/>
          <p:nvPr/>
        </p:nvGrpSpPr>
        <p:grpSpPr>
          <a:xfrm>
            <a:off x="5726430" y="932150"/>
            <a:ext cx="2903220" cy="1244411"/>
            <a:chOff x="7635240" y="1242866"/>
            <a:chExt cx="3870960" cy="1659214"/>
          </a:xfrm>
        </p:grpSpPr>
        <p:sp>
          <p:nvSpPr>
            <p:cNvPr id="383" name="Google Shape;383;p44"/>
            <p:cNvSpPr/>
            <p:nvPr/>
          </p:nvSpPr>
          <p:spPr>
            <a:xfrm>
              <a:off x="7635240" y="1242866"/>
              <a:ext cx="3870960" cy="1659214"/>
            </a:xfrm>
            <a:prstGeom prst="roundRect">
              <a:avLst>
                <a:gd fmla="val 12548"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84" name="Google Shape;384;p44"/>
            <p:cNvGrpSpPr/>
            <p:nvPr/>
          </p:nvGrpSpPr>
          <p:grpSpPr>
            <a:xfrm>
              <a:off x="8119783" y="1505529"/>
              <a:ext cx="3125621" cy="1133888"/>
              <a:chOff x="8119783" y="1736767"/>
              <a:chExt cx="3125621" cy="1133888"/>
            </a:xfrm>
          </p:grpSpPr>
          <p:sp>
            <p:nvSpPr>
              <p:cNvPr id="385" name="Google Shape;385;p44"/>
              <p:cNvSpPr txBox="1"/>
              <p:nvPr/>
            </p:nvSpPr>
            <p:spPr>
              <a:xfrm>
                <a:off x="8145000" y="1736767"/>
                <a:ext cx="3064963" cy="36933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400">
                    <a:solidFill>
                      <a:schemeClr val="dk1"/>
                    </a:solidFill>
                    <a:latin typeface="Albert Sans SemiBold"/>
                    <a:ea typeface="Albert Sans SemiBold"/>
                    <a:cs typeface="Albert Sans SemiBold"/>
                    <a:sym typeface="Albert Sans SemiBold"/>
                  </a:rPr>
                  <a:t>Strategic Vision 360</a:t>
                </a:r>
                <a:endParaRPr sz="1100"/>
              </a:p>
            </p:txBody>
          </p:sp>
          <p:sp>
            <p:nvSpPr>
              <p:cNvPr id="386" name="Google Shape;386;p44"/>
              <p:cNvSpPr txBox="1"/>
              <p:nvPr/>
            </p:nvSpPr>
            <p:spPr>
              <a:xfrm>
                <a:off x="8180440" y="2319735"/>
                <a:ext cx="3064963"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sociis consectetuer adipiscing elit. Let Aenean</a:t>
                </a:r>
                <a:endParaRPr sz="1100"/>
              </a:p>
            </p:txBody>
          </p:sp>
          <p:cxnSp>
            <p:nvCxnSpPr>
              <p:cNvPr id="387" name="Google Shape;387;p44"/>
              <p:cNvCxnSpPr/>
              <p:nvPr/>
            </p:nvCxnSpPr>
            <p:spPr>
              <a:xfrm>
                <a:off x="8119783" y="2212917"/>
                <a:ext cx="3125621" cy="0"/>
              </a:xfrm>
              <a:prstGeom prst="straightConnector1">
                <a:avLst/>
              </a:prstGeom>
              <a:noFill/>
              <a:ln cap="flat" cmpd="sng" w="9525">
                <a:solidFill>
                  <a:srgbClr val="7F7F7F">
                    <a:alpha val="46666"/>
                  </a:srgbClr>
                </a:solidFill>
                <a:prstDash val="solid"/>
                <a:miter lim="800000"/>
                <a:headEnd len="sm" w="sm" type="none"/>
                <a:tailEnd len="sm" w="sm" type="none"/>
              </a:ln>
            </p:spPr>
          </p:cxnSp>
        </p:grpSp>
      </p:grpSp>
      <p:grpSp>
        <p:nvGrpSpPr>
          <p:cNvPr id="388" name="Google Shape;388;p44"/>
          <p:cNvGrpSpPr/>
          <p:nvPr/>
        </p:nvGrpSpPr>
        <p:grpSpPr>
          <a:xfrm>
            <a:off x="5726430" y="2966940"/>
            <a:ext cx="2903220" cy="1244411"/>
            <a:chOff x="7635240" y="3955920"/>
            <a:chExt cx="3870960" cy="1659214"/>
          </a:xfrm>
        </p:grpSpPr>
        <p:sp>
          <p:nvSpPr>
            <p:cNvPr id="389" name="Google Shape;389;p44"/>
            <p:cNvSpPr/>
            <p:nvPr/>
          </p:nvSpPr>
          <p:spPr>
            <a:xfrm>
              <a:off x="7635240" y="3955920"/>
              <a:ext cx="3870960" cy="1659214"/>
            </a:xfrm>
            <a:prstGeom prst="roundRect">
              <a:avLst>
                <a:gd fmla="val 12548"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90" name="Google Shape;390;p44"/>
            <p:cNvGrpSpPr/>
            <p:nvPr/>
          </p:nvGrpSpPr>
          <p:grpSpPr>
            <a:xfrm>
              <a:off x="8119783" y="4218583"/>
              <a:ext cx="3125621" cy="1133888"/>
              <a:chOff x="8119783" y="1736767"/>
              <a:chExt cx="3125621" cy="1133888"/>
            </a:xfrm>
          </p:grpSpPr>
          <p:sp>
            <p:nvSpPr>
              <p:cNvPr id="391" name="Google Shape;391;p44"/>
              <p:cNvSpPr txBox="1"/>
              <p:nvPr/>
            </p:nvSpPr>
            <p:spPr>
              <a:xfrm>
                <a:off x="8145000" y="1736767"/>
                <a:ext cx="3064963" cy="369332"/>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400">
                    <a:solidFill>
                      <a:schemeClr val="dk1"/>
                    </a:solidFill>
                    <a:latin typeface="Albert Sans SemiBold"/>
                    <a:ea typeface="Albert Sans SemiBold"/>
                    <a:cs typeface="Albert Sans SemiBold"/>
                    <a:sym typeface="Albert Sans SemiBold"/>
                  </a:rPr>
                  <a:t>Growth Blueprint Pro</a:t>
                </a:r>
                <a:endParaRPr sz="1100"/>
              </a:p>
            </p:txBody>
          </p:sp>
          <p:sp>
            <p:nvSpPr>
              <p:cNvPr id="392" name="Google Shape;392;p44"/>
              <p:cNvSpPr txBox="1"/>
              <p:nvPr/>
            </p:nvSpPr>
            <p:spPr>
              <a:xfrm>
                <a:off x="8180440" y="2319735"/>
                <a:ext cx="3064963"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sociis consectetuer adipiscing elit. Let Aenean</a:t>
                </a:r>
                <a:endParaRPr sz="1100"/>
              </a:p>
            </p:txBody>
          </p:sp>
          <p:cxnSp>
            <p:nvCxnSpPr>
              <p:cNvPr id="393" name="Google Shape;393;p44"/>
              <p:cNvCxnSpPr/>
              <p:nvPr/>
            </p:nvCxnSpPr>
            <p:spPr>
              <a:xfrm>
                <a:off x="8119783" y="2212917"/>
                <a:ext cx="3125621" cy="0"/>
              </a:xfrm>
              <a:prstGeom prst="straightConnector1">
                <a:avLst/>
              </a:prstGeom>
              <a:noFill/>
              <a:ln cap="flat" cmpd="sng" w="9525">
                <a:solidFill>
                  <a:srgbClr val="7F7F7F">
                    <a:alpha val="46666"/>
                  </a:srgbClr>
                </a:solidFill>
                <a:prstDash val="solid"/>
                <a:miter lim="800000"/>
                <a:headEnd len="sm" w="sm" type="none"/>
                <a:tailEnd len="sm" w="sm" type="none"/>
              </a:ln>
            </p:spPr>
          </p:cxnSp>
        </p:grpSp>
      </p:grpSp>
      <p:grpSp>
        <p:nvGrpSpPr>
          <p:cNvPr id="394" name="Google Shape;394;p44"/>
          <p:cNvGrpSpPr/>
          <p:nvPr/>
        </p:nvGrpSpPr>
        <p:grpSpPr>
          <a:xfrm>
            <a:off x="514350" y="996959"/>
            <a:ext cx="4286251" cy="1477603"/>
            <a:chOff x="685800" y="566668"/>
            <a:chExt cx="5715001" cy="1665509"/>
          </a:xfrm>
        </p:grpSpPr>
        <p:sp>
          <p:nvSpPr>
            <p:cNvPr id="395" name="Google Shape;395;p44"/>
            <p:cNvSpPr txBox="1"/>
            <p:nvPr/>
          </p:nvSpPr>
          <p:spPr>
            <a:xfrm>
              <a:off x="685801" y="905222"/>
              <a:ext cx="5715000" cy="132695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COMPREHENSIVE BUSINESS PLAN</a:t>
              </a:r>
              <a:endParaRPr sz="3600">
                <a:solidFill>
                  <a:schemeClr val="dk1"/>
                </a:solidFill>
                <a:latin typeface="Albert Sans SemiBold"/>
                <a:ea typeface="Albert Sans SemiBold"/>
                <a:cs typeface="Albert Sans SemiBold"/>
                <a:sym typeface="Albert Sans SemiBold"/>
              </a:endParaRPr>
            </a:p>
          </p:txBody>
        </p:sp>
        <p:sp>
          <p:nvSpPr>
            <p:cNvPr id="396" name="Google Shape;396;p44"/>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397" name="Google Shape;397;p44"/>
          <p:cNvSpPr txBox="1"/>
          <p:nvPr/>
        </p:nvSpPr>
        <p:spPr>
          <a:xfrm>
            <a:off x="514349" y="2869199"/>
            <a:ext cx="3615523" cy="593239"/>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a:t>
            </a:r>
            <a:endParaRPr sz="1100"/>
          </a:p>
        </p:txBody>
      </p:sp>
      <p:grpSp>
        <p:nvGrpSpPr>
          <p:cNvPr id="398" name="Google Shape;398;p44"/>
          <p:cNvGrpSpPr/>
          <p:nvPr/>
        </p:nvGrpSpPr>
        <p:grpSpPr>
          <a:xfrm>
            <a:off x="514349" y="3788994"/>
            <a:ext cx="1079303" cy="357547"/>
            <a:chOff x="698339" y="5537603"/>
            <a:chExt cx="1439071" cy="476730"/>
          </a:xfrm>
        </p:grpSpPr>
        <p:sp>
          <p:nvSpPr>
            <p:cNvPr id="399" name="Google Shape;399;p44"/>
            <p:cNvSpPr/>
            <p:nvPr/>
          </p:nvSpPr>
          <p:spPr>
            <a:xfrm>
              <a:off x="698339" y="5537603"/>
              <a:ext cx="1439071" cy="476730"/>
            </a:xfrm>
            <a:prstGeom prst="roundRect">
              <a:avLst>
                <a:gd fmla="val 5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00" name="Google Shape;400;p44"/>
            <p:cNvSpPr txBox="1"/>
            <p:nvPr/>
          </p:nvSpPr>
          <p:spPr>
            <a:xfrm>
              <a:off x="779245" y="5637469"/>
              <a:ext cx="94464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View More</a:t>
              </a:r>
              <a:endParaRPr sz="900">
                <a:solidFill>
                  <a:schemeClr val="dk1"/>
                </a:solidFill>
                <a:latin typeface="Albert Sans SemiBold"/>
                <a:ea typeface="Albert Sans SemiBold"/>
                <a:cs typeface="Albert Sans SemiBold"/>
                <a:sym typeface="Albert Sans SemiBold"/>
              </a:endParaRPr>
            </a:p>
          </p:txBody>
        </p:sp>
        <p:grpSp>
          <p:nvGrpSpPr>
            <p:cNvPr id="401" name="Google Shape;401;p44"/>
            <p:cNvGrpSpPr/>
            <p:nvPr/>
          </p:nvGrpSpPr>
          <p:grpSpPr>
            <a:xfrm>
              <a:off x="1749111" y="5615285"/>
              <a:ext cx="321367" cy="321367"/>
              <a:chOff x="1749111" y="5615285"/>
              <a:chExt cx="321367" cy="321367"/>
            </a:xfrm>
          </p:grpSpPr>
          <p:sp>
            <p:nvSpPr>
              <p:cNvPr id="402" name="Google Shape;402;p44"/>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03" name="Google Shape;403;p44"/>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pic>
        <p:nvPicPr>
          <p:cNvPr id="404" name="Google Shape;404;p44"/>
          <p:cNvPicPr preferRelativeResize="0"/>
          <p:nvPr/>
        </p:nvPicPr>
        <p:blipFill rotWithShape="1">
          <a:blip r:embed="rId3">
            <a:alphaModFix/>
          </a:blip>
          <a:srcRect b="0" l="21913" r="21914" t="0"/>
          <a:stretch/>
        </p:blipFill>
        <p:spPr>
          <a:xfrm>
            <a:off x="5091776" y="1129147"/>
            <a:ext cx="850392" cy="850414"/>
          </a:xfrm>
          <a:custGeom>
            <a:rect b="b" l="l" r="r" t="t"/>
            <a:pathLst>
              <a:path extrusionOk="0" h="1133885" w="1133856">
                <a:moveTo>
                  <a:pt x="137140" y="0"/>
                </a:moveTo>
                <a:lnTo>
                  <a:pt x="996716" y="0"/>
                </a:lnTo>
                <a:cubicBezTo>
                  <a:pt x="1072456" y="0"/>
                  <a:pt x="1133856" y="61400"/>
                  <a:pt x="1133856" y="137140"/>
                </a:cubicBezTo>
                <a:lnTo>
                  <a:pt x="1133856" y="996745"/>
                </a:lnTo>
                <a:cubicBezTo>
                  <a:pt x="1133856" y="1072485"/>
                  <a:pt x="1072456" y="1133885"/>
                  <a:pt x="996716" y="1133885"/>
                </a:cubicBezTo>
                <a:lnTo>
                  <a:pt x="137140" y="1133885"/>
                </a:lnTo>
                <a:cubicBezTo>
                  <a:pt x="61400" y="1133885"/>
                  <a:pt x="0" y="1072485"/>
                  <a:pt x="0" y="996745"/>
                </a:cubicBezTo>
                <a:lnTo>
                  <a:pt x="0" y="137140"/>
                </a:lnTo>
                <a:cubicBezTo>
                  <a:pt x="0" y="61400"/>
                  <a:pt x="61400" y="0"/>
                  <a:pt x="137140" y="0"/>
                </a:cubicBezTo>
                <a:close/>
              </a:path>
            </a:pathLst>
          </a:custGeom>
          <a:noFill/>
          <a:ln>
            <a:noFill/>
          </a:ln>
        </p:spPr>
      </p:pic>
      <p:pic>
        <p:nvPicPr>
          <p:cNvPr id="405" name="Google Shape;405;p44"/>
          <p:cNvPicPr preferRelativeResize="0"/>
          <p:nvPr/>
        </p:nvPicPr>
        <p:blipFill rotWithShape="1">
          <a:blip r:embed="rId3">
            <a:alphaModFix/>
          </a:blip>
          <a:srcRect b="0" l="21913" r="21914" t="0"/>
          <a:stretch/>
        </p:blipFill>
        <p:spPr>
          <a:xfrm>
            <a:off x="5091776" y="3163938"/>
            <a:ext cx="850392" cy="850414"/>
          </a:xfrm>
          <a:custGeom>
            <a:rect b="b" l="l" r="r" t="t"/>
            <a:pathLst>
              <a:path extrusionOk="0" h="1133885" w="1133856">
                <a:moveTo>
                  <a:pt x="137140" y="0"/>
                </a:moveTo>
                <a:lnTo>
                  <a:pt x="996716" y="0"/>
                </a:lnTo>
                <a:cubicBezTo>
                  <a:pt x="1072456" y="0"/>
                  <a:pt x="1133856" y="61400"/>
                  <a:pt x="1133856" y="137140"/>
                </a:cubicBezTo>
                <a:lnTo>
                  <a:pt x="1133856" y="996745"/>
                </a:lnTo>
                <a:cubicBezTo>
                  <a:pt x="1133856" y="1072485"/>
                  <a:pt x="1072456" y="1133885"/>
                  <a:pt x="996716" y="1133885"/>
                </a:cubicBezTo>
                <a:lnTo>
                  <a:pt x="137140" y="1133885"/>
                </a:lnTo>
                <a:cubicBezTo>
                  <a:pt x="61400" y="1133885"/>
                  <a:pt x="0" y="1072485"/>
                  <a:pt x="0" y="996745"/>
                </a:cubicBezTo>
                <a:lnTo>
                  <a:pt x="0" y="137140"/>
                </a:lnTo>
                <a:cubicBezTo>
                  <a:pt x="0" y="61400"/>
                  <a:pt x="61400" y="0"/>
                  <a:pt x="137140" y="0"/>
                </a:cubicBezTo>
                <a:close/>
              </a:path>
            </a:pathLst>
          </a:cu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45"/>
          <p:cNvPicPr preferRelativeResize="0"/>
          <p:nvPr/>
        </p:nvPicPr>
        <p:blipFill rotWithShape="1">
          <a:blip r:embed="rId3">
            <a:alphaModFix/>
          </a:blip>
          <a:srcRect b="12106" l="0" r="0" t="12106"/>
          <a:stretch/>
        </p:blipFill>
        <p:spPr>
          <a:xfrm>
            <a:off x="514355" y="698576"/>
            <a:ext cx="3756420" cy="1601313"/>
          </a:xfrm>
          <a:custGeom>
            <a:rect b="b" l="l" r="r" t="t"/>
            <a:pathLst>
              <a:path extrusionOk="0" h="2135084" w="5008560">
                <a:moveTo>
                  <a:pt x="222049" y="0"/>
                </a:moveTo>
                <a:lnTo>
                  <a:pt x="4786511" y="0"/>
                </a:lnTo>
                <a:cubicBezTo>
                  <a:pt x="4909145" y="0"/>
                  <a:pt x="5008560" y="99415"/>
                  <a:pt x="5008560" y="222049"/>
                </a:cubicBezTo>
                <a:lnTo>
                  <a:pt x="5008560" y="1913035"/>
                </a:lnTo>
                <a:cubicBezTo>
                  <a:pt x="5008560" y="2035669"/>
                  <a:pt x="4909145" y="2135084"/>
                  <a:pt x="4786511" y="2135084"/>
                </a:cubicBezTo>
                <a:lnTo>
                  <a:pt x="222049" y="2135084"/>
                </a:lnTo>
                <a:cubicBezTo>
                  <a:pt x="99415" y="2135084"/>
                  <a:pt x="0" y="2035669"/>
                  <a:pt x="0" y="1913035"/>
                </a:cubicBezTo>
                <a:lnTo>
                  <a:pt x="0" y="222049"/>
                </a:lnTo>
                <a:cubicBezTo>
                  <a:pt x="0" y="99415"/>
                  <a:pt x="99415" y="0"/>
                  <a:pt x="222049" y="0"/>
                </a:cubicBezTo>
                <a:close/>
              </a:path>
            </a:pathLst>
          </a:custGeom>
          <a:noFill/>
          <a:ln>
            <a:noFill/>
          </a:ln>
        </p:spPr>
      </p:pic>
      <p:sp>
        <p:nvSpPr>
          <p:cNvPr id="411" name="Google Shape;411;p45"/>
          <p:cNvSpPr/>
          <p:nvPr/>
        </p:nvSpPr>
        <p:spPr>
          <a:xfrm>
            <a:off x="4873225" y="698576"/>
            <a:ext cx="3756422" cy="1601313"/>
          </a:xfrm>
          <a:prstGeom prst="roundRect">
            <a:avLst>
              <a:gd fmla="val 12548"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12" name="Google Shape;412;p45"/>
          <p:cNvSpPr txBox="1"/>
          <p:nvPr/>
        </p:nvSpPr>
        <p:spPr>
          <a:xfrm>
            <a:off x="6697574" y="997172"/>
            <a:ext cx="1829084" cy="1004121"/>
          </a:xfrm>
          <a:prstGeom prst="rect">
            <a:avLst/>
          </a:prstGeom>
          <a:noFill/>
          <a:ln>
            <a:noFill/>
          </a:ln>
        </p:spPr>
        <p:txBody>
          <a:bodyPr anchorCtr="0" anchor="t" bIns="34275" lIns="68575" spcFirstLastPara="1" rIns="68575" wrap="square" tIns="34275">
            <a:spAutoFit/>
          </a:bodyPr>
          <a:lstStyle/>
          <a:p>
            <a:pPr indent="-120650" lvl="0" marL="127000" marR="0" rtl="0" algn="l">
              <a:lnSpc>
                <a:spcPct val="130000"/>
              </a:lnSpc>
              <a:spcBef>
                <a:spcPts val="0"/>
              </a:spcBef>
              <a:spcAft>
                <a:spcPts val="0"/>
              </a:spcAft>
              <a:buClr>
                <a:srgbClr val="595959"/>
              </a:buClr>
              <a:buSzPts val="900"/>
              <a:buFont typeface="Arial"/>
              <a:buChar char="•"/>
            </a:pPr>
            <a:r>
              <a:rPr lang="en" sz="900">
                <a:solidFill>
                  <a:srgbClr val="595959"/>
                </a:solidFill>
                <a:latin typeface="Albert Sans Light"/>
                <a:ea typeface="Albert Sans Light"/>
                <a:cs typeface="Albert Sans Light"/>
                <a:sym typeface="Albert Sans Light"/>
              </a:rPr>
              <a:t>Lorem ipsum dolor sit amet, </a:t>
            </a:r>
            <a:endParaRPr sz="900">
              <a:solidFill>
                <a:srgbClr val="595959"/>
              </a:solidFill>
              <a:latin typeface="Albert Sans Light"/>
              <a:ea typeface="Albert Sans Light"/>
              <a:cs typeface="Albert Sans Light"/>
              <a:sym typeface="Albert Sans Light"/>
            </a:endParaRPr>
          </a:p>
          <a:p>
            <a:pPr indent="-120650" lvl="0" marL="127000" marR="0" rtl="0" algn="l">
              <a:lnSpc>
                <a:spcPct val="130000"/>
              </a:lnSpc>
              <a:spcBef>
                <a:spcPts val="600"/>
              </a:spcBef>
              <a:spcAft>
                <a:spcPts val="0"/>
              </a:spcAft>
              <a:buClr>
                <a:srgbClr val="595959"/>
              </a:buClr>
              <a:buSzPts val="900"/>
              <a:buFont typeface="Arial"/>
              <a:buChar char="•"/>
            </a:pPr>
            <a:r>
              <a:rPr lang="en" sz="900">
                <a:solidFill>
                  <a:srgbClr val="595959"/>
                </a:solidFill>
                <a:latin typeface="Albert Sans Light"/>
                <a:ea typeface="Albert Sans Light"/>
                <a:cs typeface="Albert Sans Light"/>
                <a:sym typeface="Albert Sans Light"/>
              </a:rPr>
              <a:t>consectetuer adipiscing elit. </a:t>
            </a:r>
            <a:endParaRPr sz="900">
              <a:solidFill>
                <a:srgbClr val="595959"/>
              </a:solidFill>
              <a:latin typeface="Albert Sans Light"/>
              <a:ea typeface="Albert Sans Light"/>
              <a:cs typeface="Albert Sans Light"/>
              <a:sym typeface="Albert Sans Light"/>
            </a:endParaRPr>
          </a:p>
          <a:p>
            <a:pPr indent="-120650" lvl="0" marL="127000" marR="0" rtl="0" algn="l">
              <a:lnSpc>
                <a:spcPct val="130000"/>
              </a:lnSpc>
              <a:spcBef>
                <a:spcPts val="600"/>
              </a:spcBef>
              <a:spcAft>
                <a:spcPts val="0"/>
              </a:spcAft>
              <a:buClr>
                <a:srgbClr val="595959"/>
              </a:buClr>
              <a:buSzPts val="900"/>
              <a:buFont typeface="Arial"/>
              <a:buChar char="•"/>
            </a:pPr>
            <a:r>
              <a:rPr lang="en" sz="900">
                <a:solidFill>
                  <a:srgbClr val="595959"/>
                </a:solidFill>
                <a:latin typeface="Albert Sans Light"/>
                <a:ea typeface="Albert Sans Light"/>
                <a:cs typeface="Albert Sans Light"/>
                <a:sym typeface="Albert Sans Light"/>
              </a:rPr>
              <a:t>Aenean commodo ligula eget. </a:t>
            </a:r>
            <a:endParaRPr sz="900">
              <a:solidFill>
                <a:srgbClr val="595959"/>
              </a:solidFill>
              <a:latin typeface="Albert Sans Light"/>
              <a:ea typeface="Albert Sans Light"/>
              <a:cs typeface="Albert Sans Light"/>
              <a:sym typeface="Albert Sans Light"/>
            </a:endParaRPr>
          </a:p>
          <a:p>
            <a:pPr indent="-120650" lvl="0" marL="127000" marR="0" rtl="0" algn="l">
              <a:lnSpc>
                <a:spcPct val="130000"/>
              </a:lnSpc>
              <a:spcBef>
                <a:spcPts val="600"/>
              </a:spcBef>
              <a:spcAft>
                <a:spcPts val="0"/>
              </a:spcAft>
              <a:buClr>
                <a:srgbClr val="595959"/>
              </a:buClr>
              <a:buSzPts val="900"/>
              <a:buFont typeface="Arial"/>
              <a:buChar char="•"/>
            </a:pPr>
            <a:r>
              <a:rPr lang="en" sz="900">
                <a:solidFill>
                  <a:srgbClr val="595959"/>
                </a:solidFill>
                <a:latin typeface="Albert Sans Light"/>
                <a:ea typeface="Albert Sans Light"/>
                <a:cs typeface="Albert Sans Light"/>
                <a:sym typeface="Albert Sans Light"/>
              </a:rPr>
              <a:t>Aenean massa. Cum sociis</a:t>
            </a:r>
            <a:endParaRPr sz="1100"/>
          </a:p>
        </p:txBody>
      </p:sp>
      <p:grpSp>
        <p:nvGrpSpPr>
          <p:cNvPr id="413" name="Google Shape;413;p45"/>
          <p:cNvGrpSpPr/>
          <p:nvPr/>
        </p:nvGrpSpPr>
        <p:grpSpPr>
          <a:xfrm>
            <a:off x="514352" y="2740669"/>
            <a:ext cx="4089041" cy="1477602"/>
            <a:chOff x="685800" y="566668"/>
            <a:chExt cx="5452055" cy="1665508"/>
          </a:xfrm>
        </p:grpSpPr>
        <p:sp>
          <p:nvSpPr>
            <p:cNvPr id="414" name="Google Shape;414;p45"/>
            <p:cNvSpPr txBox="1"/>
            <p:nvPr/>
          </p:nvSpPr>
          <p:spPr>
            <a:xfrm>
              <a:off x="685800" y="905222"/>
              <a:ext cx="5452055" cy="13269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FUTURE-PROOF STRATEGY</a:t>
              </a:r>
              <a:endParaRPr sz="3600">
                <a:solidFill>
                  <a:schemeClr val="dk1"/>
                </a:solidFill>
                <a:latin typeface="Albert Sans SemiBold"/>
                <a:ea typeface="Albert Sans SemiBold"/>
                <a:cs typeface="Albert Sans SemiBold"/>
                <a:sym typeface="Albert Sans SemiBold"/>
              </a:endParaRPr>
            </a:p>
          </p:txBody>
        </p:sp>
        <p:sp>
          <p:nvSpPr>
            <p:cNvPr id="415" name="Google Shape;415;p45"/>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grpSp>
        <p:nvGrpSpPr>
          <p:cNvPr id="416" name="Google Shape;416;p45"/>
          <p:cNvGrpSpPr/>
          <p:nvPr/>
        </p:nvGrpSpPr>
        <p:grpSpPr>
          <a:xfrm>
            <a:off x="4976215" y="815602"/>
            <a:ext cx="1526805" cy="1367261"/>
            <a:chOff x="6634953" y="1087469"/>
            <a:chExt cx="2035740" cy="1823015"/>
          </a:xfrm>
        </p:grpSpPr>
        <p:sp>
          <p:nvSpPr>
            <p:cNvPr id="417" name="Google Shape;417;p45"/>
            <p:cNvSpPr/>
            <p:nvPr/>
          </p:nvSpPr>
          <p:spPr>
            <a:xfrm>
              <a:off x="6634953" y="1087469"/>
              <a:ext cx="2035740" cy="1823015"/>
            </a:xfrm>
            <a:prstGeom prst="roundRect">
              <a:avLst>
                <a:gd fmla="val 8975"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18" name="Google Shape;418;p45"/>
            <p:cNvSpPr txBox="1"/>
            <p:nvPr/>
          </p:nvSpPr>
          <p:spPr>
            <a:xfrm>
              <a:off x="6745068" y="2346417"/>
              <a:ext cx="1815511" cy="46166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chemeClr val="lt1"/>
                  </a:solidFill>
                  <a:latin typeface="Albert Sans SemiBold"/>
                  <a:ea typeface="Albert Sans SemiBold"/>
                  <a:cs typeface="Albert Sans SemiBold"/>
                  <a:sym typeface="Albert Sans SemiBold"/>
                </a:rPr>
                <a:t>Agile Solutions for the Manufacturing Sector</a:t>
              </a:r>
              <a:endParaRPr sz="1100"/>
            </a:p>
          </p:txBody>
        </p:sp>
      </p:grpSp>
      <p:sp>
        <p:nvSpPr>
          <p:cNvPr id="419" name="Google Shape;419;p45"/>
          <p:cNvSpPr/>
          <p:nvPr/>
        </p:nvSpPr>
        <p:spPr>
          <a:xfrm>
            <a:off x="4873226" y="2652515"/>
            <a:ext cx="3756421" cy="1792409"/>
          </a:xfrm>
          <a:prstGeom prst="roundRect">
            <a:avLst>
              <a:gd fmla="val 10400"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420" name="Google Shape;420;p45"/>
          <p:cNvGrpSpPr/>
          <p:nvPr/>
        </p:nvGrpSpPr>
        <p:grpSpPr>
          <a:xfrm>
            <a:off x="6540655" y="3119093"/>
            <a:ext cx="1888347" cy="859254"/>
            <a:chOff x="8720873" y="4153438"/>
            <a:chExt cx="2517796" cy="1145672"/>
          </a:xfrm>
        </p:grpSpPr>
        <p:sp>
          <p:nvSpPr>
            <p:cNvPr id="421" name="Google Shape;421;p45"/>
            <p:cNvSpPr txBox="1"/>
            <p:nvPr/>
          </p:nvSpPr>
          <p:spPr>
            <a:xfrm>
              <a:off x="8720873" y="4153438"/>
              <a:ext cx="2178113"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SemiBold"/>
                  <a:ea typeface="Albert Sans SemiBold"/>
                  <a:cs typeface="Albert Sans SemiBold"/>
                  <a:sym typeface="Albert Sans SemiBold"/>
                </a:rPr>
                <a:t>Securing Funding</a:t>
              </a:r>
              <a:endParaRPr sz="1200">
                <a:solidFill>
                  <a:schemeClr val="lt1"/>
                </a:solidFill>
                <a:latin typeface="Albert Sans SemiBold"/>
                <a:ea typeface="Albert Sans SemiBold"/>
                <a:cs typeface="Albert Sans SemiBold"/>
                <a:sym typeface="Albert Sans SemiBold"/>
              </a:endParaRPr>
            </a:p>
          </p:txBody>
        </p:sp>
        <p:sp>
          <p:nvSpPr>
            <p:cNvPr id="422" name="Google Shape;422;p45"/>
            <p:cNvSpPr txBox="1"/>
            <p:nvPr/>
          </p:nvSpPr>
          <p:spPr>
            <a:xfrm>
              <a:off x="8720873" y="4508124"/>
              <a:ext cx="2517796" cy="790986"/>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elit. Aenean commodo ligula eget dolor. Aenean massa. Cum sociis</a:t>
              </a:r>
              <a:endParaRPr sz="1100"/>
            </a:p>
          </p:txBody>
        </p:sp>
      </p:grpSp>
      <p:grpSp>
        <p:nvGrpSpPr>
          <p:cNvPr id="423" name="Google Shape;423;p45"/>
          <p:cNvGrpSpPr/>
          <p:nvPr/>
        </p:nvGrpSpPr>
        <p:grpSpPr>
          <a:xfrm>
            <a:off x="2278918" y="2162997"/>
            <a:ext cx="1763868" cy="273783"/>
            <a:chOff x="981926" y="747713"/>
            <a:chExt cx="2351824" cy="365044"/>
          </a:xfrm>
        </p:grpSpPr>
        <p:sp>
          <p:nvSpPr>
            <p:cNvPr id="424" name="Google Shape;424;p45"/>
            <p:cNvSpPr/>
            <p:nvPr/>
          </p:nvSpPr>
          <p:spPr>
            <a:xfrm>
              <a:off x="981926" y="747713"/>
              <a:ext cx="2351824" cy="365044"/>
            </a:xfrm>
            <a:prstGeom prst="roundRect">
              <a:avLst>
                <a:gd fmla="val 23131"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900">
                <a:solidFill>
                  <a:schemeClr val="lt1"/>
                </a:solidFill>
                <a:latin typeface="Albert Sans Light"/>
                <a:ea typeface="Albert Sans Light"/>
                <a:cs typeface="Albert Sans Light"/>
                <a:sym typeface="Albert Sans Light"/>
              </a:endParaRPr>
            </a:p>
          </p:txBody>
        </p:sp>
        <p:sp>
          <p:nvSpPr>
            <p:cNvPr id="425" name="Google Shape;425;p45"/>
            <p:cNvSpPr txBox="1"/>
            <p:nvPr/>
          </p:nvSpPr>
          <p:spPr>
            <a:xfrm>
              <a:off x="1039680" y="791736"/>
              <a:ext cx="2236317"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Empowering Your Business</a:t>
              </a:r>
              <a:endParaRPr sz="1100"/>
            </a:p>
          </p:txBody>
        </p:sp>
      </p:grpSp>
      <p:pic>
        <p:nvPicPr>
          <p:cNvPr id="426" name="Google Shape;426;p45"/>
          <p:cNvPicPr preferRelativeResize="0"/>
          <p:nvPr/>
        </p:nvPicPr>
        <p:blipFill rotWithShape="1">
          <a:blip r:embed="rId3">
            <a:alphaModFix/>
          </a:blip>
          <a:srcRect b="0" l="1219" r="1219" t="0"/>
          <a:stretch/>
        </p:blipFill>
        <p:spPr>
          <a:xfrm>
            <a:off x="5058800" y="899370"/>
            <a:ext cx="1361634" cy="783642"/>
          </a:xfrm>
          <a:custGeom>
            <a:rect b="b" l="l" r="r" t="t"/>
            <a:pathLst>
              <a:path extrusionOk="0" h="1044856" w="1815512">
                <a:moveTo>
                  <a:pt x="129311" y="0"/>
                </a:moveTo>
                <a:lnTo>
                  <a:pt x="1686201" y="0"/>
                </a:lnTo>
                <a:cubicBezTo>
                  <a:pt x="1757617" y="0"/>
                  <a:pt x="1815512" y="57895"/>
                  <a:pt x="1815512" y="129311"/>
                </a:cubicBezTo>
                <a:lnTo>
                  <a:pt x="1815512" y="915545"/>
                </a:lnTo>
                <a:cubicBezTo>
                  <a:pt x="1815512" y="986961"/>
                  <a:pt x="1757617" y="1044856"/>
                  <a:pt x="1686201" y="1044856"/>
                </a:cubicBezTo>
                <a:lnTo>
                  <a:pt x="129311" y="1044856"/>
                </a:lnTo>
                <a:cubicBezTo>
                  <a:pt x="57895" y="1044856"/>
                  <a:pt x="0" y="986961"/>
                  <a:pt x="0" y="915545"/>
                </a:cubicBezTo>
                <a:lnTo>
                  <a:pt x="0" y="129311"/>
                </a:lnTo>
                <a:cubicBezTo>
                  <a:pt x="0" y="57895"/>
                  <a:pt x="57895" y="0"/>
                  <a:pt x="129311" y="0"/>
                </a:cubicBezTo>
                <a:close/>
              </a:path>
            </a:pathLst>
          </a:custGeom>
          <a:noFill/>
          <a:ln>
            <a:noFill/>
          </a:ln>
        </p:spPr>
      </p:pic>
      <p:pic>
        <p:nvPicPr>
          <p:cNvPr id="427" name="Google Shape;427;p45"/>
          <p:cNvPicPr preferRelativeResize="0"/>
          <p:nvPr/>
        </p:nvPicPr>
        <p:blipFill rotWithShape="1">
          <a:blip r:embed="rId3">
            <a:alphaModFix/>
          </a:blip>
          <a:srcRect b="0" l="20090" r="20090" t="0"/>
          <a:stretch/>
        </p:blipFill>
        <p:spPr>
          <a:xfrm>
            <a:off x="5058801" y="2939150"/>
            <a:ext cx="1296280" cy="1219142"/>
          </a:xfrm>
          <a:custGeom>
            <a:rect b="b" l="l" r="r" t="t"/>
            <a:pathLst>
              <a:path extrusionOk="0" h="1625523" w="1728373">
                <a:moveTo>
                  <a:pt x="182660" y="0"/>
                </a:moveTo>
                <a:lnTo>
                  <a:pt x="1545713" y="0"/>
                </a:lnTo>
                <a:cubicBezTo>
                  <a:pt x="1646593" y="0"/>
                  <a:pt x="1728373" y="81780"/>
                  <a:pt x="1728373" y="182660"/>
                </a:cubicBezTo>
                <a:lnTo>
                  <a:pt x="1728373" y="1442863"/>
                </a:lnTo>
                <a:cubicBezTo>
                  <a:pt x="1728373" y="1543743"/>
                  <a:pt x="1646593" y="1625523"/>
                  <a:pt x="1545713" y="1625523"/>
                </a:cubicBezTo>
                <a:lnTo>
                  <a:pt x="182660" y="1625523"/>
                </a:lnTo>
                <a:cubicBezTo>
                  <a:pt x="81780" y="1625523"/>
                  <a:pt x="0" y="1543743"/>
                  <a:pt x="0" y="1442863"/>
                </a:cubicBezTo>
                <a:lnTo>
                  <a:pt x="0" y="182660"/>
                </a:lnTo>
                <a:cubicBezTo>
                  <a:pt x="0" y="81780"/>
                  <a:pt x="81780" y="0"/>
                  <a:pt x="182660" y="0"/>
                </a:cubicBez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46"/>
          <p:cNvPicPr preferRelativeResize="0"/>
          <p:nvPr/>
        </p:nvPicPr>
        <p:blipFill rotWithShape="1">
          <a:blip r:embed="rId3">
            <a:alphaModFix/>
          </a:blip>
          <a:srcRect b="31875" l="0" r="0" t="31875"/>
          <a:stretch/>
        </p:blipFill>
        <p:spPr>
          <a:xfrm>
            <a:off x="0" y="0"/>
            <a:ext cx="9144000" cy="1864519"/>
          </a:xfrm>
          <a:custGeom>
            <a:rect b="b" l="l" r="r" t="t"/>
            <a:pathLst>
              <a:path extrusionOk="0" h="2486025" w="12192000">
                <a:moveTo>
                  <a:pt x="0" y="0"/>
                </a:moveTo>
                <a:lnTo>
                  <a:pt x="12192000" y="0"/>
                </a:lnTo>
                <a:lnTo>
                  <a:pt x="12192000" y="2071679"/>
                </a:lnTo>
                <a:cubicBezTo>
                  <a:pt x="12192000" y="2300516"/>
                  <a:pt x="12006491" y="2486025"/>
                  <a:pt x="11777654" y="2486025"/>
                </a:cubicBezTo>
                <a:lnTo>
                  <a:pt x="414346" y="2486025"/>
                </a:lnTo>
                <a:cubicBezTo>
                  <a:pt x="185509" y="2486025"/>
                  <a:pt x="0" y="2300516"/>
                  <a:pt x="0" y="2071679"/>
                </a:cubicBezTo>
                <a:close/>
              </a:path>
            </a:pathLst>
          </a:custGeom>
          <a:noFill/>
          <a:ln>
            <a:noFill/>
          </a:ln>
        </p:spPr>
      </p:pic>
      <p:grpSp>
        <p:nvGrpSpPr>
          <p:cNvPr id="433" name="Google Shape;433;p46"/>
          <p:cNvGrpSpPr/>
          <p:nvPr/>
        </p:nvGrpSpPr>
        <p:grpSpPr>
          <a:xfrm>
            <a:off x="514350" y="2933700"/>
            <a:ext cx="3607594" cy="1477602"/>
            <a:chOff x="685800" y="566668"/>
            <a:chExt cx="4810125" cy="1665508"/>
          </a:xfrm>
        </p:grpSpPr>
        <p:sp>
          <p:nvSpPr>
            <p:cNvPr id="434" name="Google Shape;434;p46"/>
            <p:cNvSpPr txBox="1"/>
            <p:nvPr/>
          </p:nvSpPr>
          <p:spPr>
            <a:xfrm>
              <a:off x="685801" y="905222"/>
              <a:ext cx="4810124" cy="13269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MAXIMIZING OPPORTUNITY</a:t>
              </a:r>
              <a:endParaRPr sz="3600">
                <a:solidFill>
                  <a:schemeClr val="dk1"/>
                </a:solidFill>
                <a:latin typeface="Albert Sans SemiBold"/>
                <a:ea typeface="Albert Sans SemiBold"/>
                <a:cs typeface="Albert Sans SemiBold"/>
                <a:sym typeface="Albert Sans SemiBold"/>
              </a:endParaRPr>
            </a:p>
          </p:txBody>
        </p:sp>
        <p:sp>
          <p:nvSpPr>
            <p:cNvPr id="435" name="Google Shape;435;p46"/>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436" name="Google Shape;436;p46"/>
          <p:cNvSpPr txBox="1"/>
          <p:nvPr/>
        </p:nvSpPr>
        <p:spPr>
          <a:xfrm>
            <a:off x="4829176" y="3265082"/>
            <a:ext cx="3800474" cy="95333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Donec quam felids, ultricies nec, pellentesque eu, pretium quis, sem. Nulla consequat massa quis enim. Donec pede justo, fringilla vel, </a:t>
            </a:r>
            <a:endParaRPr sz="1100"/>
          </a:p>
        </p:txBody>
      </p:sp>
      <p:sp>
        <p:nvSpPr>
          <p:cNvPr id="437" name="Google Shape;437;p46"/>
          <p:cNvSpPr/>
          <p:nvPr/>
        </p:nvSpPr>
        <p:spPr>
          <a:xfrm>
            <a:off x="4689371" y="1405921"/>
            <a:ext cx="3940279" cy="950119"/>
          </a:xfrm>
          <a:prstGeom prst="roundRect">
            <a:avLst>
              <a:gd fmla="val 12548"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38" name="Google Shape;438;p46"/>
          <p:cNvSpPr txBox="1"/>
          <p:nvPr/>
        </p:nvSpPr>
        <p:spPr>
          <a:xfrm>
            <a:off x="5031617" y="1617256"/>
            <a:ext cx="735450" cy="20774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accent1"/>
                </a:solidFill>
                <a:latin typeface="Albert Sans Light"/>
                <a:ea typeface="Albert Sans Light"/>
                <a:cs typeface="Albert Sans Light"/>
                <a:sym typeface="Albert Sans Light"/>
              </a:rPr>
              <a:t>Up to +297</a:t>
            </a:r>
            <a:endParaRPr sz="900">
              <a:solidFill>
                <a:schemeClr val="accent1"/>
              </a:solidFill>
              <a:latin typeface="Albert Sans Light"/>
              <a:ea typeface="Albert Sans Light"/>
              <a:cs typeface="Albert Sans Light"/>
              <a:sym typeface="Albert Sans Light"/>
            </a:endParaRPr>
          </a:p>
        </p:txBody>
      </p:sp>
      <p:sp>
        <p:nvSpPr>
          <p:cNvPr id="439" name="Google Shape;439;p46"/>
          <p:cNvSpPr txBox="1"/>
          <p:nvPr/>
        </p:nvSpPr>
        <p:spPr>
          <a:xfrm>
            <a:off x="5918330" y="1617256"/>
            <a:ext cx="735450" cy="20774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accent1"/>
                </a:solidFill>
                <a:latin typeface="Albert Sans Light"/>
                <a:ea typeface="Albert Sans Light"/>
                <a:cs typeface="Albert Sans Light"/>
                <a:sym typeface="Albert Sans Light"/>
              </a:rPr>
              <a:t>Up to +215</a:t>
            </a:r>
            <a:endParaRPr sz="900">
              <a:solidFill>
                <a:schemeClr val="accent1"/>
              </a:solidFill>
              <a:latin typeface="Albert Sans Light"/>
              <a:ea typeface="Albert Sans Light"/>
              <a:cs typeface="Albert Sans Light"/>
              <a:sym typeface="Albert Sans Light"/>
            </a:endParaRPr>
          </a:p>
        </p:txBody>
      </p:sp>
      <p:sp>
        <p:nvSpPr>
          <p:cNvPr id="440" name="Google Shape;440;p46"/>
          <p:cNvSpPr txBox="1"/>
          <p:nvPr/>
        </p:nvSpPr>
        <p:spPr>
          <a:xfrm>
            <a:off x="6805043" y="1617256"/>
            <a:ext cx="735450" cy="20774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accent1"/>
                </a:solidFill>
                <a:latin typeface="Albert Sans Light"/>
                <a:ea typeface="Albert Sans Light"/>
                <a:cs typeface="Albert Sans Light"/>
                <a:sym typeface="Albert Sans Light"/>
              </a:rPr>
              <a:t>Up to +122</a:t>
            </a:r>
            <a:endParaRPr sz="900">
              <a:solidFill>
                <a:schemeClr val="accent1"/>
              </a:solidFill>
              <a:latin typeface="Albert Sans Light"/>
              <a:ea typeface="Albert Sans Light"/>
              <a:cs typeface="Albert Sans Light"/>
              <a:sym typeface="Albert Sans Light"/>
            </a:endParaRPr>
          </a:p>
        </p:txBody>
      </p:sp>
      <p:sp>
        <p:nvSpPr>
          <p:cNvPr id="441" name="Google Shape;441;p46"/>
          <p:cNvSpPr txBox="1"/>
          <p:nvPr/>
        </p:nvSpPr>
        <p:spPr>
          <a:xfrm>
            <a:off x="7691757" y="1617256"/>
            <a:ext cx="735450" cy="20774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accent1"/>
                </a:solidFill>
                <a:latin typeface="Albert Sans Light"/>
                <a:ea typeface="Albert Sans Light"/>
                <a:cs typeface="Albert Sans Light"/>
                <a:sym typeface="Albert Sans Light"/>
              </a:rPr>
              <a:t>Up to +721</a:t>
            </a:r>
            <a:endParaRPr sz="900">
              <a:solidFill>
                <a:schemeClr val="accent1"/>
              </a:solidFill>
              <a:latin typeface="Albert Sans Light"/>
              <a:ea typeface="Albert Sans Light"/>
              <a:cs typeface="Albert Sans Light"/>
              <a:sym typeface="Albert Sans Light"/>
            </a:endParaRPr>
          </a:p>
        </p:txBody>
      </p:sp>
      <p:grpSp>
        <p:nvGrpSpPr>
          <p:cNvPr id="442" name="Google Shape;442;p46"/>
          <p:cNvGrpSpPr/>
          <p:nvPr/>
        </p:nvGrpSpPr>
        <p:grpSpPr>
          <a:xfrm>
            <a:off x="4526348" y="1701497"/>
            <a:ext cx="326044" cy="326044"/>
            <a:chOff x="1749111" y="5615285"/>
            <a:chExt cx="321367" cy="321367"/>
          </a:xfrm>
        </p:grpSpPr>
        <p:sp>
          <p:nvSpPr>
            <p:cNvPr id="443" name="Google Shape;443;p46"/>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44" name="Google Shape;444;p46"/>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pic>
        <p:nvPicPr>
          <p:cNvPr id="445" name="Google Shape;445;p46"/>
          <p:cNvPicPr preferRelativeResize="0"/>
          <p:nvPr/>
        </p:nvPicPr>
        <p:blipFill rotWithShape="1">
          <a:blip r:embed="rId3">
            <a:alphaModFix/>
          </a:blip>
          <a:srcRect b="0" l="21875" r="21874" t="0"/>
          <a:stretch/>
        </p:blipFill>
        <p:spPr>
          <a:xfrm>
            <a:off x="5031617"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446" name="Google Shape;446;p46"/>
          <p:cNvPicPr preferRelativeResize="0"/>
          <p:nvPr/>
        </p:nvPicPr>
        <p:blipFill rotWithShape="1">
          <a:blip r:embed="rId3">
            <a:alphaModFix/>
          </a:blip>
          <a:srcRect b="0" l="21920" r="21921" t="0"/>
          <a:stretch/>
        </p:blipFill>
        <p:spPr>
          <a:xfrm>
            <a:off x="5918330"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447" name="Google Shape;447;p46"/>
          <p:cNvPicPr preferRelativeResize="0"/>
          <p:nvPr/>
        </p:nvPicPr>
        <p:blipFill rotWithShape="1">
          <a:blip r:embed="rId3">
            <a:alphaModFix/>
          </a:blip>
          <a:srcRect b="0" l="21920" r="21920" t="0"/>
          <a:stretch/>
        </p:blipFill>
        <p:spPr>
          <a:xfrm>
            <a:off x="6805043"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pic>
        <p:nvPicPr>
          <p:cNvPr id="448" name="Google Shape;448;p46"/>
          <p:cNvPicPr preferRelativeResize="0"/>
          <p:nvPr/>
        </p:nvPicPr>
        <p:blipFill rotWithShape="1">
          <a:blip r:embed="rId3">
            <a:alphaModFix/>
          </a:blip>
          <a:srcRect b="0" l="21875" r="21874" t="0"/>
          <a:stretch/>
        </p:blipFill>
        <p:spPr>
          <a:xfrm>
            <a:off x="7691757" y="1916147"/>
            <a:ext cx="735450" cy="735450"/>
          </a:xfrm>
          <a:custGeom>
            <a:rect b="b" l="l" r="r" t="t"/>
            <a:pathLst>
              <a:path extrusionOk="0" h="980600" w="980600">
                <a:moveTo>
                  <a:pt x="490300" y="0"/>
                </a:moveTo>
                <a:cubicBezTo>
                  <a:pt x="761085" y="0"/>
                  <a:pt x="980600" y="219515"/>
                  <a:pt x="980600" y="490300"/>
                </a:cubicBezTo>
                <a:cubicBezTo>
                  <a:pt x="980600" y="761085"/>
                  <a:pt x="761085" y="980600"/>
                  <a:pt x="490300" y="980600"/>
                </a:cubicBezTo>
                <a:cubicBezTo>
                  <a:pt x="219515" y="980600"/>
                  <a:pt x="0" y="761085"/>
                  <a:pt x="0" y="490300"/>
                </a:cubicBezTo>
                <a:cubicBezTo>
                  <a:pt x="0" y="219515"/>
                  <a:pt x="219515" y="0"/>
                  <a:pt x="490300" y="0"/>
                </a:cubicBezTo>
                <a:close/>
              </a:path>
            </a:pathLst>
          </a:cu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pic>
        <p:nvPicPr>
          <p:cNvPr id="453" name="Google Shape;453;p47"/>
          <p:cNvPicPr preferRelativeResize="0"/>
          <p:nvPr/>
        </p:nvPicPr>
        <p:blipFill rotWithShape="1">
          <a:blip r:embed="rId3">
            <a:alphaModFix/>
          </a:blip>
          <a:srcRect b="21895" l="0" r="0" t="21895"/>
          <a:stretch/>
        </p:blipFill>
        <p:spPr>
          <a:xfrm>
            <a:off x="514350" y="514350"/>
            <a:ext cx="8115300" cy="2566035"/>
          </a:xfrm>
          <a:custGeom>
            <a:rect b="b" l="l" r="r" t="t"/>
            <a:pathLst>
              <a:path extrusionOk="0" h="3421380" w="10820400">
                <a:moveTo>
                  <a:pt x="186294" y="0"/>
                </a:moveTo>
                <a:lnTo>
                  <a:pt x="10634106" y="0"/>
                </a:lnTo>
                <a:cubicBezTo>
                  <a:pt x="10736993" y="0"/>
                  <a:pt x="10820400" y="83407"/>
                  <a:pt x="10820400" y="186294"/>
                </a:cubicBezTo>
                <a:lnTo>
                  <a:pt x="10820400" y="3235086"/>
                </a:lnTo>
                <a:cubicBezTo>
                  <a:pt x="10820400" y="3337973"/>
                  <a:pt x="10736993" y="3421380"/>
                  <a:pt x="10634106" y="3421380"/>
                </a:cubicBezTo>
                <a:lnTo>
                  <a:pt x="186294" y="3421380"/>
                </a:lnTo>
                <a:cubicBezTo>
                  <a:pt x="83407" y="3421380"/>
                  <a:pt x="0" y="3337973"/>
                  <a:pt x="0" y="3235086"/>
                </a:cubicBezTo>
                <a:lnTo>
                  <a:pt x="0" y="186294"/>
                </a:lnTo>
                <a:cubicBezTo>
                  <a:pt x="0" y="83407"/>
                  <a:pt x="83407" y="0"/>
                  <a:pt x="186294" y="0"/>
                </a:cubicBezTo>
                <a:close/>
              </a:path>
            </a:pathLst>
          </a:custGeom>
          <a:noFill/>
          <a:ln>
            <a:noFill/>
          </a:ln>
        </p:spPr>
      </p:pic>
      <p:grpSp>
        <p:nvGrpSpPr>
          <p:cNvPr id="454" name="Google Shape;454;p47"/>
          <p:cNvGrpSpPr/>
          <p:nvPr/>
        </p:nvGrpSpPr>
        <p:grpSpPr>
          <a:xfrm>
            <a:off x="514350" y="3342718"/>
            <a:ext cx="3383756" cy="923606"/>
            <a:chOff x="685800" y="566668"/>
            <a:chExt cx="4511675" cy="1041060"/>
          </a:xfrm>
        </p:grpSpPr>
        <p:sp>
          <p:nvSpPr>
            <p:cNvPr id="455" name="Google Shape;455;p47"/>
            <p:cNvSpPr txBox="1"/>
            <p:nvPr/>
          </p:nvSpPr>
          <p:spPr>
            <a:xfrm>
              <a:off x="685801" y="905222"/>
              <a:ext cx="4511674" cy="702506"/>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FOR GROWTH</a:t>
              </a:r>
              <a:endParaRPr sz="3600">
                <a:solidFill>
                  <a:schemeClr val="dk1"/>
                </a:solidFill>
                <a:latin typeface="Albert Sans SemiBold"/>
                <a:ea typeface="Albert Sans SemiBold"/>
                <a:cs typeface="Albert Sans SemiBold"/>
                <a:sym typeface="Albert Sans SemiBold"/>
              </a:endParaRPr>
            </a:p>
          </p:txBody>
        </p:sp>
        <p:sp>
          <p:nvSpPr>
            <p:cNvPr id="456" name="Google Shape;456;p47"/>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457" name="Google Shape;457;p47"/>
          <p:cNvSpPr/>
          <p:nvPr/>
        </p:nvSpPr>
        <p:spPr>
          <a:xfrm>
            <a:off x="3971925" y="2883258"/>
            <a:ext cx="4469130" cy="1745892"/>
          </a:xfrm>
          <a:prstGeom prst="roundRect">
            <a:avLst>
              <a:gd fmla="val 7043"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458" name="Google Shape;458;p47"/>
          <p:cNvGrpSpPr/>
          <p:nvPr/>
        </p:nvGrpSpPr>
        <p:grpSpPr>
          <a:xfrm>
            <a:off x="4132196" y="2518512"/>
            <a:ext cx="815875" cy="815875"/>
            <a:chOff x="5509594" y="3358016"/>
            <a:chExt cx="1087834" cy="1087834"/>
          </a:xfrm>
        </p:grpSpPr>
        <p:sp>
          <p:nvSpPr>
            <p:cNvPr id="459" name="Google Shape;459;p47"/>
            <p:cNvSpPr/>
            <p:nvPr/>
          </p:nvSpPr>
          <p:spPr>
            <a:xfrm>
              <a:off x="5509594" y="3358016"/>
              <a:ext cx="1087834" cy="1087834"/>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460" name="Google Shape;460;p47"/>
            <p:cNvGrpSpPr/>
            <p:nvPr/>
          </p:nvGrpSpPr>
          <p:grpSpPr>
            <a:xfrm>
              <a:off x="5617337" y="3555527"/>
              <a:ext cx="872348" cy="692812"/>
              <a:chOff x="5571769" y="3547489"/>
              <a:chExt cx="872348" cy="692812"/>
            </a:xfrm>
          </p:grpSpPr>
          <p:sp>
            <p:nvSpPr>
              <p:cNvPr id="461" name="Google Shape;461;p47"/>
              <p:cNvSpPr txBox="1"/>
              <p:nvPr/>
            </p:nvSpPr>
            <p:spPr>
              <a:xfrm>
                <a:off x="5571769" y="3547489"/>
                <a:ext cx="87234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chemeClr val="accent1"/>
                    </a:solidFill>
                    <a:latin typeface="Albert Sans SemiBold"/>
                    <a:ea typeface="Albert Sans SemiBold"/>
                    <a:cs typeface="Albert Sans SemiBold"/>
                    <a:sym typeface="Albert Sans SemiBold"/>
                  </a:rPr>
                  <a:t>49+</a:t>
                </a:r>
                <a:endParaRPr sz="1800">
                  <a:solidFill>
                    <a:schemeClr val="accent1"/>
                  </a:solidFill>
                  <a:latin typeface="Albert Sans SemiBold"/>
                  <a:ea typeface="Albert Sans SemiBold"/>
                  <a:cs typeface="Albert Sans SemiBold"/>
                  <a:sym typeface="Albert Sans SemiBold"/>
                </a:endParaRPr>
              </a:p>
            </p:txBody>
          </p:sp>
          <p:sp>
            <p:nvSpPr>
              <p:cNvPr id="462" name="Google Shape;462;p47"/>
              <p:cNvSpPr txBox="1"/>
              <p:nvPr/>
            </p:nvSpPr>
            <p:spPr>
              <a:xfrm>
                <a:off x="5622055" y="3986385"/>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Projects</a:t>
                </a:r>
                <a:endParaRPr sz="800">
                  <a:solidFill>
                    <a:schemeClr val="accent1"/>
                  </a:solidFill>
                  <a:latin typeface="Albert Sans SemiBold"/>
                  <a:ea typeface="Albert Sans SemiBold"/>
                  <a:cs typeface="Albert Sans SemiBold"/>
                  <a:sym typeface="Albert Sans SemiBold"/>
                </a:endParaRPr>
              </a:p>
            </p:txBody>
          </p:sp>
        </p:grpSp>
      </p:grpSp>
      <p:grpSp>
        <p:nvGrpSpPr>
          <p:cNvPr id="463" name="Google Shape;463;p47"/>
          <p:cNvGrpSpPr/>
          <p:nvPr/>
        </p:nvGrpSpPr>
        <p:grpSpPr>
          <a:xfrm>
            <a:off x="6354005" y="2518512"/>
            <a:ext cx="815875" cy="815875"/>
            <a:chOff x="5509594" y="3358016"/>
            <a:chExt cx="1087834" cy="1087834"/>
          </a:xfrm>
        </p:grpSpPr>
        <p:sp>
          <p:nvSpPr>
            <p:cNvPr id="464" name="Google Shape;464;p47"/>
            <p:cNvSpPr/>
            <p:nvPr/>
          </p:nvSpPr>
          <p:spPr>
            <a:xfrm>
              <a:off x="5509594" y="3358016"/>
              <a:ext cx="1087834" cy="1087834"/>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465" name="Google Shape;465;p47"/>
            <p:cNvGrpSpPr/>
            <p:nvPr/>
          </p:nvGrpSpPr>
          <p:grpSpPr>
            <a:xfrm>
              <a:off x="5617337" y="3555527"/>
              <a:ext cx="872348" cy="692812"/>
              <a:chOff x="5571769" y="3547489"/>
              <a:chExt cx="872348" cy="692812"/>
            </a:xfrm>
          </p:grpSpPr>
          <p:sp>
            <p:nvSpPr>
              <p:cNvPr id="466" name="Google Shape;466;p47"/>
              <p:cNvSpPr txBox="1"/>
              <p:nvPr/>
            </p:nvSpPr>
            <p:spPr>
              <a:xfrm>
                <a:off x="5571769" y="3547489"/>
                <a:ext cx="87234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chemeClr val="accent1"/>
                    </a:solidFill>
                    <a:latin typeface="Albert Sans SemiBold"/>
                    <a:ea typeface="Albert Sans SemiBold"/>
                    <a:cs typeface="Albert Sans SemiBold"/>
                    <a:sym typeface="Albert Sans SemiBold"/>
                  </a:rPr>
                  <a:t>3M</a:t>
                </a:r>
                <a:endParaRPr sz="1800">
                  <a:solidFill>
                    <a:schemeClr val="accent1"/>
                  </a:solidFill>
                  <a:latin typeface="Albert Sans SemiBold"/>
                  <a:ea typeface="Albert Sans SemiBold"/>
                  <a:cs typeface="Albert Sans SemiBold"/>
                  <a:sym typeface="Albert Sans SemiBold"/>
                </a:endParaRPr>
              </a:p>
            </p:txBody>
          </p:sp>
          <p:sp>
            <p:nvSpPr>
              <p:cNvPr id="467" name="Google Shape;467;p47"/>
              <p:cNvSpPr txBox="1"/>
              <p:nvPr/>
            </p:nvSpPr>
            <p:spPr>
              <a:xfrm>
                <a:off x="5622055" y="3986385"/>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Projects</a:t>
                </a:r>
                <a:endParaRPr sz="800">
                  <a:solidFill>
                    <a:schemeClr val="accent1"/>
                  </a:solidFill>
                  <a:latin typeface="Albert Sans SemiBold"/>
                  <a:ea typeface="Albert Sans SemiBold"/>
                  <a:cs typeface="Albert Sans SemiBold"/>
                  <a:sym typeface="Albert Sans SemiBold"/>
                </a:endParaRPr>
              </a:p>
            </p:txBody>
          </p:sp>
        </p:grpSp>
      </p:grpSp>
      <p:grpSp>
        <p:nvGrpSpPr>
          <p:cNvPr id="468" name="Google Shape;468;p47"/>
          <p:cNvGrpSpPr/>
          <p:nvPr/>
        </p:nvGrpSpPr>
        <p:grpSpPr>
          <a:xfrm>
            <a:off x="7464909" y="2518512"/>
            <a:ext cx="815876" cy="815875"/>
            <a:chOff x="5509594" y="3358016"/>
            <a:chExt cx="1087834" cy="1087834"/>
          </a:xfrm>
        </p:grpSpPr>
        <p:sp>
          <p:nvSpPr>
            <p:cNvPr id="469" name="Google Shape;469;p47"/>
            <p:cNvSpPr/>
            <p:nvPr/>
          </p:nvSpPr>
          <p:spPr>
            <a:xfrm>
              <a:off x="5509594" y="3358016"/>
              <a:ext cx="1087834" cy="1087834"/>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470" name="Google Shape;470;p47"/>
            <p:cNvGrpSpPr/>
            <p:nvPr/>
          </p:nvGrpSpPr>
          <p:grpSpPr>
            <a:xfrm>
              <a:off x="5617337" y="3555527"/>
              <a:ext cx="872348" cy="692812"/>
              <a:chOff x="5571769" y="3547489"/>
              <a:chExt cx="872348" cy="692812"/>
            </a:xfrm>
          </p:grpSpPr>
          <p:sp>
            <p:nvSpPr>
              <p:cNvPr id="471" name="Google Shape;471;p47"/>
              <p:cNvSpPr txBox="1"/>
              <p:nvPr/>
            </p:nvSpPr>
            <p:spPr>
              <a:xfrm>
                <a:off x="5571769" y="3547489"/>
                <a:ext cx="87234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chemeClr val="accent1"/>
                    </a:solidFill>
                    <a:latin typeface="Albert Sans SemiBold"/>
                    <a:ea typeface="Albert Sans SemiBold"/>
                    <a:cs typeface="Albert Sans SemiBold"/>
                    <a:sym typeface="Albert Sans SemiBold"/>
                  </a:rPr>
                  <a:t>12Y</a:t>
                </a:r>
                <a:endParaRPr sz="1800">
                  <a:solidFill>
                    <a:schemeClr val="accent1"/>
                  </a:solidFill>
                  <a:latin typeface="Albert Sans SemiBold"/>
                  <a:ea typeface="Albert Sans SemiBold"/>
                  <a:cs typeface="Albert Sans SemiBold"/>
                  <a:sym typeface="Albert Sans SemiBold"/>
                </a:endParaRPr>
              </a:p>
            </p:txBody>
          </p:sp>
          <p:sp>
            <p:nvSpPr>
              <p:cNvPr id="472" name="Google Shape;472;p47"/>
              <p:cNvSpPr txBox="1"/>
              <p:nvPr/>
            </p:nvSpPr>
            <p:spPr>
              <a:xfrm>
                <a:off x="5622055" y="3986385"/>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Projects</a:t>
                </a:r>
                <a:endParaRPr sz="800">
                  <a:solidFill>
                    <a:schemeClr val="accent1"/>
                  </a:solidFill>
                  <a:latin typeface="Albert Sans SemiBold"/>
                  <a:ea typeface="Albert Sans SemiBold"/>
                  <a:cs typeface="Albert Sans SemiBold"/>
                  <a:sym typeface="Albert Sans SemiBold"/>
                </a:endParaRPr>
              </a:p>
            </p:txBody>
          </p:sp>
        </p:grpSp>
      </p:grpSp>
      <p:grpSp>
        <p:nvGrpSpPr>
          <p:cNvPr id="473" name="Google Shape;473;p47"/>
          <p:cNvGrpSpPr/>
          <p:nvPr/>
        </p:nvGrpSpPr>
        <p:grpSpPr>
          <a:xfrm>
            <a:off x="5243100" y="2518512"/>
            <a:ext cx="815875" cy="815875"/>
            <a:chOff x="6990800" y="3358016"/>
            <a:chExt cx="1087834" cy="1087834"/>
          </a:xfrm>
        </p:grpSpPr>
        <p:sp>
          <p:nvSpPr>
            <p:cNvPr id="474" name="Google Shape;474;p47"/>
            <p:cNvSpPr/>
            <p:nvPr/>
          </p:nvSpPr>
          <p:spPr>
            <a:xfrm>
              <a:off x="6990800" y="3358016"/>
              <a:ext cx="1087834" cy="1087834"/>
            </a:xfrm>
            <a:prstGeom prst="roundRect">
              <a:avLst>
                <a:gd fmla="val 16667"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475" name="Google Shape;475;p47"/>
            <p:cNvGrpSpPr/>
            <p:nvPr/>
          </p:nvGrpSpPr>
          <p:grpSpPr>
            <a:xfrm>
              <a:off x="7098543" y="3537911"/>
              <a:ext cx="872348" cy="728044"/>
              <a:chOff x="7082910" y="3525684"/>
              <a:chExt cx="872348" cy="728044"/>
            </a:xfrm>
          </p:grpSpPr>
          <p:sp>
            <p:nvSpPr>
              <p:cNvPr id="476" name="Google Shape;476;p47"/>
              <p:cNvSpPr txBox="1"/>
              <p:nvPr/>
            </p:nvSpPr>
            <p:spPr>
              <a:xfrm>
                <a:off x="7082910" y="3525684"/>
                <a:ext cx="872348" cy="52322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2100">
                    <a:solidFill>
                      <a:schemeClr val="lt1"/>
                    </a:solidFill>
                    <a:latin typeface="Albert Sans SemiBold"/>
                    <a:ea typeface="Albert Sans SemiBold"/>
                    <a:cs typeface="Albert Sans SemiBold"/>
                    <a:sym typeface="Albert Sans SemiBold"/>
                  </a:rPr>
                  <a:t>10K</a:t>
                </a:r>
                <a:endParaRPr sz="2100">
                  <a:solidFill>
                    <a:schemeClr val="lt1"/>
                  </a:solidFill>
                  <a:latin typeface="Albert Sans SemiBold"/>
                  <a:ea typeface="Albert Sans SemiBold"/>
                  <a:cs typeface="Albert Sans SemiBold"/>
                  <a:sym typeface="Albert Sans SemiBold"/>
                </a:endParaRPr>
              </a:p>
            </p:txBody>
          </p:sp>
          <p:sp>
            <p:nvSpPr>
              <p:cNvPr id="477" name="Google Shape;477;p47"/>
              <p:cNvSpPr txBox="1"/>
              <p:nvPr/>
            </p:nvSpPr>
            <p:spPr>
              <a:xfrm>
                <a:off x="7133196" y="3999812"/>
                <a:ext cx="77177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lt1"/>
                    </a:solidFill>
                    <a:latin typeface="Albert Sans SemiBold"/>
                    <a:ea typeface="Albert Sans SemiBold"/>
                    <a:cs typeface="Albert Sans SemiBold"/>
                    <a:sym typeface="Albert Sans SemiBold"/>
                  </a:rPr>
                  <a:t>Projects</a:t>
                </a:r>
                <a:endParaRPr sz="800">
                  <a:solidFill>
                    <a:schemeClr val="lt1"/>
                  </a:solidFill>
                  <a:latin typeface="Albert Sans SemiBold"/>
                  <a:ea typeface="Albert Sans SemiBold"/>
                  <a:cs typeface="Albert Sans SemiBold"/>
                  <a:sym typeface="Albert Sans SemiBold"/>
                </a:endParaRPr>
              </a:p>
            </p:txBody>
          </p:sp>
        </p:grpSp>
      </p:grpSp>
      <p:sp>
        <p:nvSpPr>
          <p:cNvPr id="478" name="Google Shape;478;p47"/>
          <p:cNvSpPr txBox="1"/>
          <p:nvPr/>
        </p:nvSpPr>
        <p:spPr>
          <a:xfrm>
            <a:off x="4132698" y="3497161"/>
            <a:ext cx="4148086" cy="41319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a:t>
            </a:r>
            <a:endParaRPr sz="900">
              <a:solidFill>
                <a:srgbClr val="595959"/>
              </a:solidFill>
              <a:latin typeface="Albert Sans Light"/>
              <a:ea typeface="Albert Sans Light"/>
              <a:cs typeface="Albert Sans Light"/>
              <a:sym typeface="Albert Sans Light"/>
            </a:endParaRPr>
          </a:p>
        </p:txBody>
      </p:sp>
      <p:sp>
        <p:nvSpPr>
          <p:cNvPr id="479" name="Google Shape;479;p47"/>
          <p:cNvSpPr txBox="1"/>
          <p:nvPr/>
        </p:nvSpPr>
        <p:spPr>
          <a:xfrm>
            <a:off x="7853613" y="4293778"/>
            <a:ext cx="427171" cy="207749"/>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lang="en" sz="900">
                <a:solidFill>
                  <a:schemeClr val="dk1"/>
                </a:solidFill>
                <a:latin typeface="Albert Sans SemiBold"/>
                <a:ea typeface="Albert Sans SemiBold"/>
                <a:cs typeface="Albert Sans SemiBold"/>
                <a:sym typeface="Albert Sans SemiBold"/>
              </a:rPr>
              <a:t>87%</a:t>
            </a:r>
            <a:endParaRPr sz="900">
              <a:solidFill>
                <a:schemeClr val="dk1"/>
              </a:solidFill>
              <a:latin typeface="Albert Sans SemiBold"/>
              <a:ea typeface="Albert Sans SemiBold"/>
              <a:cs typeface="Albert Sans SemiBold"/>
              <a:sym typeface="Albert Sans SemiBold"/>
            </a:endParaRPr>
          </a:p>
        </p:txBody>
      </p:sp>
      <p:sp>
        <p:nvSpPr>
          <p:cNvPr id="480" name="Google Shape;480;p47"/>
          <p:cNvSpPr txBox="1"/>
          <p:nvPr/>
        </p:nvSpPr>
        <p:spPr>
          <a:xfrm>
            <a:off x="4132196" y="4074072"/>
            <a:ext cx="1784288" cy="2077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chemeClr val="dk1"/>
                </a:solidFill>
                <a:latin typeface="Albert Sans SemiBold"/>
                <a:ea typeface="Albert Sans SemiBold"/>
                <a:cs typeface="Albert Sans SemiBold"/>
                <a:sym typeface="Albert Sans SemiBold"/>
              </a:rPr>
              <a:t>Driven to Succeed</a:t>
            </a:r>
            <a:endParaRPr sz="900">
              <a:solidFill>
                <a:schemeClr val="dk1"/>
              </a:solidFill>
              <a:latin typeface="Albert Sans SemiBold"/>
              <a:ea typeface="Albert Sans SemiBold"/>
              <a:cs typeface="Albert Sans SemiBold"/>
              <a:sym typeface="Albert Sans SemiBold"/>
            </a:endParaRPr>
          </a:p>
        </p:txBody>
      </p:sp>
      <p:grpSp>
        <p:nvGrpSpPr>
          <p:cNvPr id="481" name="Google Shape;481;p47"/>
          <p:cNvGrpSpPr/>
          <p:nvPr/>
        </p:nvGrpSpPr>
        <p:grpSpPr>
          <a:xfrm>
            <a:off x="4200884" y="4361203"/>
            <a:ext cx="3645000" cy="72900"/>
            <a:chOff x="5466142" y="5965876"/>
            <a:chExt cx="4953601" cy="97200"/>
          </a:xfrm>
        </p:grpSpPr>
        <p:sp>
          <p:nvSpPr>
            <p:cNvPr id="482" name="Google Shape;482;p47"/>
            <p:cNvSpPr/>
            <p:nvPr/>
          </p:nvSpPr>
          <p:spPr>
            <a:xfrm>
              <a:off x="5466143" y="5965876"/>
              <a:ext cx="4953600" cy="97200"/>
            </a:xfrm>
            <a:prstGeom prst="roundRect">
              <a:avLst>
                <a:gd fmla="val 50000" name="adj"/>
              </a:avLst>
            </a:prstGeom>
            <a:solidFill>
              <a:srgbClr val="E8E8E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83" name="Google Shape;483;p47"/>
            <p:cNvSpPr/>
            <p:nvPr/>
          </p:nvSpPr>
          <p:spPr>
            <a:xfrm>
              <a:off x="5466142" y="5965876"/>
              <a:ext cx="3909600" cy="97200"/>
            </a:xfrm>
            <a:prstGeom prst="roundRect">
              <a:avLst>
                <a:gd fmla="val 50000" name="adj"/>
              </a:avLst>
            </a:prstGeom>
            <a:gradFill>
              <a:gsLst>
                <a:gs pos="0">
                  <a:srgbClr val="EF2A52"/>
                </a:gs>
                <a:gs pos="50000">
                  <a:srgbClr val="952FAF"/>
                </a:gs>
                <a:gs pos="100000">
                  <a:srgbClr val="6732DB"/>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grpSp>
        <p:nvGrpSpPr>
          <p:cNvPr id="488" name="Google Shape;488;p48"/>
          <p:cNvGrpSpPr/>
          <p:nvPr/>
        </p:nvGrpSpPr>
        <p:grpSpPr>
          <a:xfrm>
            <a:off x="2056948" y="1189694"/>
            <a:ext cx="1131570" cy="3100041"/>
            <a:chOff x="2742597" y="1111168"/>
            <a:chExt cx="1508760" cy="4133388"/>
          </a:xfrm>
        </p:grpSpPr>
        <p:sp>
          <p:nvSpPr>
            <p:cNvPr id="489" name="Google Shape;489;p48"/>
            <p:cNvSpPr/>
            <p:nvPr/>
          </p:nvSpPr>
          <p:spPr>
            <a:xfrm>
              <a:off x="2742597" y="1111168"/>
              <a:ext cx="1508760" cy="4133388"/>
            </a:xfrm>
            <a:prstGeom prst="roundRect">
              <a:avLst>
                <a:gd fmla="val 12536"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90" name="Google Shape;490;p48"/>
            <p:cNvSpPr txBox="1"/>
            <p:nvPr/>
          </p:nvSpPr>
          <p:spPr>
            <a:xfrm>
              <a:off x="2971150" y="2103563"/>
              <a:ext cx="1051655" cy="9233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4100">
                  <a:solidFill>
                    <a:schemeClr val="dk1"/>
                  </a:solidFill>
                  <a:latin typeface="Albert Sans SemiBold"/>
                  <a:ea typeface="Albert Sans SemiBold"/>
                  <a:cs typeface="Albert Sans SemiBold"/>
                  <a:sym typeface="Albert Sans SemiBold"/>
                </a:rPr>
                <a:t>W</a:t>
              </a:r>
              <a:endParaRPr sz="4100">
                <a:solidFill>
                  <a:schemeClr val="dk1"/>
                </a:solidFill>
                <a:latin typeface="Albert Sans SemiBold"/>
                <a:ea typeface="Albert Sans SemiBold"/>
                <a:cs typeface="Albert Sans SemiBold"/>
                <a:sym typeface="Albert Sans SemiBold"/>
              </a:endParaRPr>
            </a:p>
          </p:txBody>
        </p:sp>
        <p:sp>
          <p:nvSpPr>
            <p:cNvPr id="491" name="Google Shape;491;p48"/>
            <p:cNvSpPr txBox="1"/>
            <p:nvPr/>
          </p:nvSpPr>
          <p:spPr>
            <a:xfrm>
              <a:off x="2971150" y="4126091"/>
              <a:ext cx="1051655" cy="9233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4100">
                  <a:solidFill>
                    <a:schemeClr val="dk1"/>
                  </a:solidFill>
                  <a:latin typeface="Albert Sans SemiBold"/>
                  <a:ea typeface="Albert Sans SemiBold"/>
                  <a:cs typeface="Albert Sans SemiBold"/>
                  <a:sym typeface="Albert Sans SemiBold"/>
                </a:rPr>
                <a:t>T</a:t>
              </a:r>
              <a:endParaRPr sz="4100">
                <a:solidFill>
                  <a:schemeClr val="dk1"/>
                </a:solidFill>
                <a:latin typeface="Albert Sans SemiBold"/>
                <a:ea typeface="Albert Sans SemiBold"/>
                <a:cs typeface="Albert Sans SemiBold"/>
                <a:sym typeface="Albert Sans SemiBold"/>
              </a:endParaRPr>
            </a:p>
          </p:txBody>
        </p:sp>
        <p:sp>
          <p:nvSpPr>
            <p:cNvPr id="492" name="Google Shape;492;p48"/>
            <p:cNvSpPr txBox="1"/>
            <p:nvPr/>
          </p:nvSpPr>
          <p:spPr>
            <a:xfrm>
              <a:off x="2971149" y="1427006"/>
              <a:ext cx="105165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rgbClr val="7F7F7F"/>
                  </a:solidFill>
                  <a:latin typeface="Albert Sans SemiBold"/>
                  <a:ea typeface="Albert Sans SemiBold"/>
                  <a:cs typeface="Albert Sans SemiBold"/>
                  <a:sym typeface="Albert Sans SemiBold"/>
                </a:rPr>
                <a:t>strengths</a:t>
              </a:r>
              <a:endParaRPr sz="800">
                <a:solidFill>
                  <a:srgbClr val="7F7F7F"/>
                </a:solidFill>
                <a:latin typeface="Albert Sans SemiBold"/>
                <a:ea typeface="Albert Sans SemiBold"/>
                <a:cs typeface="Albert Sans SemiBold"/>
                <a:sym typeface="Albert Sans SemiBold"/>
              </a:endParaRPr>
            </a:p>
          </p:txBody>
        </p:sp>
        <p:sp>
          <p:nvSpPr>
            <p:cNvPr id="493" name="Google Shape;493;p48"/>
            <p:cNvSpPr txBox="1"/>
            <p:nvPr/>
          </p:nvSpPr>
          <p:spPr>
            <a:xfrm>
              <a:off x="2971149" y="3449534"/>
              <a:ext cx="105165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accent1"/>
                  </a:solidFill>
                  <a:latin typeface="Albert Sans SemiBold"/>
                  <a:ea typeface="Albert Sans SemiBold"/>
                  <a:cs typeface="Albert Sans SemiBold"/>
                  <a:sym typeface="Albert Sans SemiBold"/>
                </a:rPr>
                <a:t>opportunities</a:t>
              </a:r>
              <a:endParaRPr sz="800">
                <a:solidFill>
                  <a:schemeClr val="accent1"/>
                </a:solidFill>
                <a:latin typeface="Albert Sans SemiBold"/>
                <a:ea typeface="Albert Sans SemiBold"/>
                <a:cs typeface="Albert Sans SemiBold"/>
                <a:sym typeface="Albert Sans SemiBold"/>
              </a:endParaRPr>
            </a:p>
          </p:txBody>
        </p:sp>
      </p:grpSp>
      <p:grpSp>
        <p:nvGrpSpPr>
          <p:cNvPr id="494" name="Google Shape;494;p48"/>
          <p:cNvGrpSpPr/>
          <p:nvPr/>
        </p:nvGrpSpPr>
        <p:grpSpPr>
          <a:xfrm>
            <a:off x="749618" y="853766"/>
            <a:ext cx="1134466" cy="3202011"/>
            <a:chOff x="999491" y="862884"/>
            <a:chExt cx="1512622" cy="4269348"/>
          </a:xfrm>
        </p:grpSpPr>
        <p:sp>
          <p:nvSpPr>
            <p:cNvPr id="495" name="Google Shape;495;p48"/>
            <p:cNvSpPr/>
            <p:nvPr/>
          </p:nvSpPr>
          <p:spPr>
            <a:xfrm>
              <a:off x="999491" y="862884"/>
              <a:ext cx="1512622" cy="4269348"/>
            </a:xfrm>
            <a:prstGeom prst="roundRect">
              <a:avLst>
                <a:gd fmla="val 12536"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496" name="Google Shape;496;p48"/>
            <p:cNvSpPr txBox="1"/>
            <p:nvPr/>
          </p:nvSpPr>
          <p:spPr>
            <a:xfrm>
              <a:off x="1229975" y="1092299"/>
              <a:ext cx="1051655" cy="9233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4100">
                  <a:solidFill>
                    <a:schemeClr val="lt1"/>
                  </a:solidFill>
                  <a:latin typeface="Albert Sans SemiBold"/>
                  <a:ea typeface="Albert Sans SemiBold"/>
                  <a:cs typeface="Albert Sans SemiBold"/>
                  <a:sym typeface="Albert Sans SemiBold"/>
                </a:rPr>
                <a:t>S</a:t>
              </a:r>
              <a:endParaRPr sz="4100">
                <a:solidFill>
                  <a:schemeClr val="lt1"/>
                </a:solidFill>
                <a:latin typeface="Albert Sans SemiBold"/>
                <a:ea typeface="Albert Sans SemiBold"/>
                <a:cs typeface="Albert Sans SemiBold"/>
                <a:sym typeface="Albert Sans SemiBold"/>
              </a:endParaRPr>
            </a:p>
          </p:txBody>
        </p:sp>
        <p:sp>
          <p:nvSpPr>
            <p:cNvPr id="497" name="Google Shape;497;p48"/>
            <p:cNvSpPr txBox="1"/>
            <p:nvPr/>
          </p:nvSpPr>
          <p:spPr>
            <a:xfrm>
              <a:off x="1229975" y="3114827"/>
              <a:ext cx="1051655" cy="92333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4100">
                  <a:solidFill>
                    <a:schemeClr val="lt1"/>
                  </a:solidFill>
                  <a:latin typeface="Albert Sans SemiBold"/>
                  <a:ea typeface="Albert Sans SemiBold"/>
                  <a:cs typeface="Albert Sans SemiBold"/>
                  <a:sym typeface="Albert Sans SemiBold"/>
                </a:rPr>
                <a:t>O</a:t>
              </a:r>
              <a:endParaRPr sz="4100">
                <a:solidFill>
                  <a:schemeClr val="lt1"/>
                </a:solidFill>
                <a:latin typeface="Albert Sans SemiBold"/>
                <a:ea typeface="Albert Sans SemiBold"/>
                <a:cs typeface="Albert Sans SemiBold"/>
                <a:sym typeface="Albert Sans SemiBold"/>
              </a:endParaRPr>
            </a:p>
          </p:txBody>
        </p:sp>
        <p:sp>
          <p:nvSpPr>
            <p:cNvPr id="498" name="Google Shape;498;p48"/>
            <p:cNvSpPr txBox="1"/>
            <p:nvPr/>
          </p:nvSpPr>
          <p:spPr>
            <a:xfrm>
              <a:off x="1226090" y="2438270"/>
              <a:ext cx="105165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lt1"/>
                  </a:solidFill>
                  <a:latin typeface="Albert Sans SemiBold"/>
                  <a:ea typeface="Albert Sans SemiBold"/>
                  <a:cs typeface="Albert Sans SemiBold"/>
                  <a:sym typeface="Albert Sans SemiBold"/>
                </a:rPr>
                <a:t>weaknesses</a:t>
              </a:r>
              <a:endParaRPr sz="800">
                <a:solidFill>
                  <a:schemeClr val="lt1"/>
                </a:solidFill>
                <a:latin typeface="Albert Sans SemiBold"/>
                <a:ea typeface="Albert Sans SemiBold"/>
                <a:cs typeface="Albert Sans SemiBold"/>
                <a:sym typeface="Albert Sans SemiBold"/>
              </a:endParaRPr>
            </a:p>
          </p:txBody>
        </p:sp>
        <p:sp>
          <p:nvSpPr>
            <p:cNvPr id="499" name="Google Shape;499;p48"/>
            <p:cNvSpPr txBox="1"/>
            <p:nvPr/>
          </p:nvSpPr>
          <p:spPr>
            <a:xfrm>
              <a:off x="1226090" y="4460798"/>
              <a:ext cx="1051656"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lt1"/>
                  </a:solidFill>
                  <a:latin typeface="Albert Sans SemiBold"/>
                  <a:ea typeface="Albert Sans SemiBold"/>
                  <a:cs typeface="Albert Sans SemiBold"/>
                  <a:sym typeface="Albert Sans SemiBold"/>
                </a:rPr>
                <a:t>threats </a:t>
              </a:r>
              <a:endParaRPr sz="800">
                <a:solidFill>
                  <a:schemeClr val="lt1"/>
                </a:solidFill>
                <a:latin typeface="Albert Sans SemiBold"/>
                <a:ea typeface="Albert Sans SemiBold"/>
                <a:cs typeface="Albert Sans SemiBold"/>
                <a:sym typeface="Albert Sans SemiBold"/>
              </a:endParaRPr>
            </a:p>
          </p:txBody>
        </p:sp>
      </p:grpSp>
      <p:grpSp>
        <p:nvGrpSpPr>
          <p:cNvPr id="500" name="Google Shape;500;p48"/>
          <p:cNvGrpSpPr/>
          <p:nvPr/>
        </p:nvGrpSpPr>
        <p:grpSpPr>
          <a:xfrm>
            <a:off x="4593908" y="1135185"/>
            <a:ext cx="3955732" cy="2873131"/>
            <a:chOff x="5417820" y="685800"/>
            <a:chExt cx="5274309" cy="3830841"/>
          </a:xfrm>
        </p:grpSpPr>
        <p:grpSp>
          <p:nvGrpSpPr>
            <p:cNvPr id="501" name="Google Shape;501;p48"/>
            <p:cNvGrpSpPr/>
            <p:nvPr/>
          </p:nvGrpSpPr>
          <p:grpSpPr>
            <a:xfrm>
              <a:off x="5417820" y="685800"/>
              <a:ext cx="5274309" cy="1970137"/>
              <a:chOff x="685800" y="566668"/>
              <a:chExt cx="5274309" cy="1665509"/>
            </a:xfrm>
          </p:grpSpPr>
          <p:sp>
            <p:nvSpPr>
              <p:cNvPr id="502" name="Google Shape;502;p48"/>
              <p:cNvSpPr txBox="1"/>
              <p:nvPr/>
            </p:nvSpPr>
            <p:spPr>
              <a:xfrm>
                <a:off x="685801" y="905222"/>
                <a:ext cx="5274308" cy="132695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MAXIMIZING OPPORTUNITIES</a:t>
                </a:r>
                <a:endParaRPr sz="3600">
                  <a:solidFill>
                    <a:schemeClr val="dk1"/>
                  </a:solidFill>
                  <a:latin typeface="Albert Sans SemiBold"/>
                  <a:ea typeface="Albert Sans SemiBold"/>
                  <a:cs typeface="Albert Sans SemiBold"/>
                  <a:sym typeface="Albert Sans SemiBold"/>
                </a:endParaRPr>
              </a:p>
            </p:txBody>
          </p:sp>
          <p:sp>
            <p:nvSpPr>
              <p:cNvPr id="503" name="Google Shape;503;p48"/>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504" name="Google Shape;504;p48"/>
            <p:cNvSpPr txBox="1"/>
            <p:nvPr/>
          </p:nvSpPr>
          <p:spPr>
            <a:xfrm>
              <a:off x="5417820" y="3245524"/>
              <a:ext cx="5067299" cy="127111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Donec quam felids, ultricies nec, pellentesque eu, pretium quis, sem. Nulla consequat massa quis enim. Donec pede justo, fringilla vel, </a:t>
              </a:r>
              <a:endParaRPr sz="1100"/>
            </a:p>
          </p:txBody>
        </p:sp>
      </p:grpSp>
      <p:grpSp>
        <p:nvGrpSpPr>
          <p:cNvPr id="505" name="Google Shape;505;p48"/>
          <p:cNvGrpSpPr/>
          <p:nvPr/>
        </p:nvGrpSpPr>
        <p:grpSpPr>
          <a:xfrm>
            <a:off x="2782109" y="4037859"/>
            <a:ext cx="1426369" cy="357548"/>
            <a:chOff x="6610350" y="4105381"/>
            <a:chExt cx="1901825" cy="476730"/>
          </a:xfrm>
        </p:grpSpPr>
        <p:sp>
          <p:nvSpPr>
            <p:cNvPr id="506" name="Google Shape;506;p48"/>
            <p:cNvSpPr/>
            <p:nvPr/>
          </p:nvSpPr>
          <p:spPr>
            <a:xfrm>
              <a:off x="6610350" y="4105381"/>
              <a:ext cx="1901825" cy="476730"/>
            </a:xfrm>
            <a:prstGeom prst="roundRect">
              <a:avLst>
                <a:gd fmla="val 50000"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507" name="Google Shape;507;p48"/>
            <p:cNvSpPr txBox="1"/>
            <p:nvPr/>
          </p:nvSpPr>
          <p:spPr>
            <a:xfrm>
              <a:off x="6685933" y="4205246"/>
              <a:ext cx="1419216"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lt1"/>
                  </a:solidFill>
                  <a:latin typeface="Albert Sans SemiBold"/>
                  <a:ea typeface="Albert Sans SemiBold"/>
                  <a:cs typeface="Albert Sans SemiBold"/>
                  <a:sym typeface="Albert Sans SemiBold"/>
                </a:rPr>
                <a:t>View Information </a:t>
              </a:r>
              <a:endParaRPr sz="900">
                <a:solidFill>
                  <a:schemeClr val="lt1"/>
                </a:solidFill>
                <a:latin typeface="Albert Sans SemiBold"/>
                <a:ea typeface="Albert Sans SemiBold"/>
                <a:cs typeface="Albert Sans SemiBold"/>
                <a:sym typeface="Albert Sans SemiBold"/>
              </a:endParaRPr>
            </a:p>
          </p:txBody>
        </p:sp>
        <p:grpSp>
          <p:nvGrpSpPr>
            <p:cNvPr id="508" name="Google Shape;508;p48"/>
            <p:cNvGrpSpPr/>
            <p:nvPr/>
          </p:nvGrpSpPr>
          <p:grpSpPr>
            <a:xfrm>
              <a:off x="8105149" y="4183063"/>
              <a:ext cx="321367" cy="321367"/>
              <a:chOff x="1749111" y="5615285"/>
              <a:chExt cx="321367" cy="321367"/>
            </a:xfrm>
          </p:grpSpPr>
          <p:sp>
            <p:nvSpPr>
              <p:cNvPr id="509" name="Google Shape;509;p48"/>
              <p:cNvSpPr/>
              <p:nvPr/>
            </p:nvSpPr>
            <p:spPr>
              <a:xfrm>
                <a:off x="1749111" y="5615285"/>
                <a:ext cx="321367" cy="321367"/>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510" name="Google Shape;510;p48"/>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gradFill>
                <a:gsLst>
                  <a:gs pos="0">
                    <a:schemeClr val="accent1"/>
                  </a:gs>
                  <a:gs pos="52000">
                    <a:schemeClr val="accent2"/>
                  </a:gs>
                  <a:gs pos="100000">
                    <a:schemeClr val="accent3"/>
                  </a:gs>
                </a:gsLst>
                <a:lin ang="2700000" scaled="0"/>
              </a:gra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grpSp>
        <p:nvGrpSpPr>
          <p:cNvPr id="515" name="Google Shape;515;p49"/>
          <p:cNvGrpSpPr/>
          <p:nvPr/>
        </p:nvGrpSpPr>
        <p:grpSpPr>
          <a:xfrm>
            <a:off x="514350" y="514350"/>
            <a:ext cx="8115300" cy="923606"/>
            <a:chOff x="3120073" y="1513580"/>
            <a:chExt cx="10820400" cy="1231474"/>
          </a:xfrm>
        </p:grpSpPr>
        <p:sp>
          <p:nvSpPr>
            <p:cNvPr id="516" name="Google Shape;516;p49"/>
            <p:cNvSpPr txBox="1"/>
            <p:nvPr/>
          </p:nvSpPr>
          <p:spPr>
            <a:xfrm>
              <a:off x="3120073" y="1914057"/>
              <a:ext cx="10820400" cy="83099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3600">
                  <a:solidFill>
                    <a:schemeClr val="dk1"/>
                  </a:solidFill>
                  <a:latin typeface="Albert Sans SemiBold"/>
                  <a:ea typeface="Albert Sans SemiBold"/>
                  <a:cs typeface="Albert Sans SemiBold"/>
                  <a:sym typeface="Albert Sans SemiBold"/>
                </a:rPr>
                <a:t>BUSINESS ACHIEVEMENTS</a:t>
              </a:r>
              <a:endParaRPr sz="3600">
                <a:solidFill>
                  <a:schemeClr val="dk1"/>
                </a:solidFill>
                <a:latin typeface="Albert Sans SemiBold"/>
                <a:ea typeface="Albert Sans SemiBold"/>
                <a:cs typeface="Albert Sans SemiBold"/>
                <a:sym typeface="Albert Sans SemiBold"/>
              </a:endParaRPr>
            </a:p>
          </p:txBody>
        </p:sp>
        <p:sp>
          <p:nvSpPr>
            <p:cNvPr id="517" name="Google Shape;517;p49"/>
            <p:cNvSpPr txBox="1"/>
            <p:nvPr/>
          </p:nvSpPr>
          <p:spPr>
            <a:xfrm>
              <a:off x="7006972" y="1513580"/>
              <a:ext cx="3046602" cy="33855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518" name="Google Shape;518;p49"/>
          <p:cNvSpPr/>
          <p:nvPr/>
        </p:nvSpPr>
        <p:spPr>
          <a:xfrm>
            <a:off x="4749891" y="1730829"/>
            <a:ext cx="3879761" cy="2898321"/>
          </a:xfrm>
          <a:prstGeom prst="roundRect">
            <a:avLst>
              <a:gd fmla="val 4639"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519" name="Google Shape;519;p49"/>
          <p:cNvGrpSpPr/>
          <p:nvPr/>
        </p:nvGrpSpPr>
        <p:grpSpPr>
          <a:xfrm>
            <a:off x="5053385" y="2209814"/>
            <a:ext cx="3272773" cy="2087427"/>
            <a:chOff x="6429669" y="3098819"/>
            <a:chExt cx="4363697" cy="2783236"/>
          </a:xfrm>
        </p:grpSpPr>
        <p:grpSp>
          <p:nvGrpSpPr>
            <p:cNvPr id="520" name="Google Shape;520;p49"/>
            <p:cNvGrpSpPr/>
            <p:nvPr/>
          </p:nvGrpSpPr>
          <p:grpSpPr>
            <a:xfrm>
              <a:off x="6823107" y="3259567"/>
              <a:ext cx="3960000" cy="2265638"/>
              <a:chOff x="1305712" y="3012999"/>
              <a:chExt cx="3960000" cy="2265638"/>
            </a:xfrm>
          </p:grpSpPr>
          <p:cxnSp>
            <p:nvCxnSpPr>
              <p:cNvPr id="521" name="Google Shape;521;p49"/>
              <p:cNvCxnSpPr/>
              <p:nvPr/>
            </p:nvCxnSpPr>
            <p:spPr>
              <a:xfrm>
                <a:off x="1305712" y="5278637"/>
                <a:ext cx="3960000" cy="0"/>
              </a:xfrm>
              <a:prstGeom prst="straightConnector1">
                <a:avLst/>
              </a:prstGeom>
              <a:noFill/>
              <a:ln cap="flat" cmpd="sng" w="9525">
                <a:solidFill>
                  <a:srgbClr val="D9D9D9"/>
                </a:solidFill>
                <a:prstDash val="solid"/>
                <a:miter lim="800000"/>
                <a:headEnd len="sm" w="sm" type="none"/>
                <a:tailEnd len="sm" w="sm" type="none"/>
              </a:ln>
            </p:spPr>
          </p:cxnSp>
          <p:cxnSp>
            <p:nvCxnSpPr>
              <p:cNvPr id="522" name="Google Shape;522;p49"/>
              <p:cNvCxnSpPr/>
              <p:nvPr/>
            </p:nvCxnSpPr>
            <p:spPr>
              <a:xfrm>
                <a:off x="1305712" y="5038846"/>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3" name="Google Shape;523;p49"/>
              <p:cNvCxnSpPr/>
              <p:nvPr/>
            </p:nvCxnSpPr>
            <p:spPr>
              <a:xfrm>
                <a:off x="1305712" y="4798817"/>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4" name="Google Shape;524;p49"/>
              <p:cNvCxnSpPr/>
              <p:nvPr/>
            </p:nvCxnSpPr>
            <p:spPr>
              <a:xfrm>
                <a:off x="1305712" y="4548883"/>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5" name="Google Shape;525;p49"/>
              <p:cNvCxnSpPr/>
              <p:nvPr/>
            </p:nvCxnSpPr>
            <p:spPr>
              <a:xfrm>
                <a:off x="1305712" y="4306265"/>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6" name="Google Shape;526;p49"/>
              <p:cNvCxnSpPr/>
              <p:nvPr/>
            </p:nvCxnSpPr>
            <p:spPr>
              <a:xfrm>
                <a:off x="1305712" y="4049319"/>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7" name="Google Shape;527;p49"/>
              <p:cNvCxnSpPr/>
              <p:nvPr/>
            </p:nvCxnSpPr>
            <p:spPr>
              <a:xfrm>
                <a:off x="1305712" y="3794049"/>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8" name="Google Shape;528;p49"/>
              <p:cNvCxnSpPr/>
              <p:nvPr/>
            </p:nvCxnSpPr>
            <p:spPr>
              <a:xfrm>
                <a:off x="1305712" y="3536874"/>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29" name="Google Shape;529;p49"/>
              <p:cNvCxnSpPr/>
              <p:nvPr/>
            </p:nvCxnSpPr>
            <p:spPr>
              <a:xfrm>
                <a:off x="1305712" y="3275889"/>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30" name="Google Shape;530;p49"/>
              <p:cNvCxnSpPr/>
              <p:nvPr/>
            </p:nvCxnSpPr>
            <p:spPr>
              <a:xfrm>
                <a:off x="1305712" y="3012999"/>
                <a:ext cx="39600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531" name="Google Shape;531;p49"/>
            <p:cNvGrpSpPr/>
            <p:nvPr/>
          </p:nvGrpSpPr>
          <p:grpSpPr>
            <a:xfrm>
              <a:off x="7044485" y="3363614"/>
              <a:ext cx="925080" cy="2160763"/>
              <a:chOff x="-2218889" y="3068965"/>
              <a:chExt cx="925080" cy="2160763"/>
            </a:xfrm>
          </p:grpSpPr>
          <p:sp>
            <p:nvSpPr>
              <p:cNvPr id="532" name="Google Shape;532;p49"/>
              <p:cNvSpPr/>
              <p:nvPr/>
            </p:nvSpPr>
            <p:spPr>
              <a:xfrm>
                <a:off x="-2218889" y="3740892"/>
                <a:ext cx="252000" cy="1486800"/>
              </a:xfrm>
              <a:prstGeom prst="rect">
                <a:avLst/>
              </a:prstGeom>
              <a:gradFill>
                <a:gsLst>
                  <a:gs pos="0">
                    <a:schemeClr val="accent1"/>
                  </a:gs>
                  <a:gs pos="80000">
                    <a:srgbClr val="EF2A52"/>
                  </a:gs>
                  <a:gs pos="100000">
                    <a:schemeClr val="accent1"/>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33" name="Google Shape;533;p49"/>
              <p:cNvSpPr/>
              <p:nvPr/>
            </p:nvSpPr>
            <p:spPr>
              <a:xfrm>
                <a:off x="-1882349" y="4304528"/>
                <a:ext cx="252000" cy="925200"/>
              </a:xfrm>
              <a:prstGeom prst="rect">
                <a:avLst/>
              </a:prstGeom>
              <a:gradFill>
                <a:gsLst>
                  <a:gs pos="0">
                    <a:srgbClr val="C576DA"/>
                  </a:gs>
                  <a:gs pos="80000">
                    <a:srgbClr val="AE53C5"/>
                  </a:gs>
                  <a:gs pos="100000">
                    <a:schemeClr val="accent2"/>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34" name="Google Shape;534;p49"/>
              <p:cNvSpPr/>
              <p:nvPr/>
            </p:nvSpPr>
            <p:spPr>
              <a:xfrm>
                <a:off x="-1545809" y="3068965"/>
                <a:ext cx="252000" cy="2160000"/>
              </a:xfrm>
              <a:prstGeom prst="rect">
                <a:avLst/>
              </a:prstGeom>
              <a:gradFill>
                <a:gsLst>
                  <a:gs pos="0">
                    <a:srgbClr val="A383E9"/>
                  </a:gs>
                  <a:gs pos="80000">
                    <a:srgbClr val="865BE2"/>
                  </a:gs>
                  <a:gs pos="100000">
                    <a:schemeClr val="accent3"/>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grpSp>
        <p:grpSp>
          <p:nvGrpSpPr>
            <p:cNvPr id="535" name="Google Shape;535;p49"/>
            <p:cNvGrpSpPr/>
            <p:nvPr/>
          </p:nvGrpSpPr>
          <p:grpSpPr>
            <a:xfrm>
              <a:off x="6879021" y="5565000"/>
              <a:ext cx="3914345" cy="317055"/>
              <a:chOff x="1348221" y="5412600"/>
              <a:chExt cx="3914345" cy="317055"/>
            </a:xfrm>
          </p:grpSpPr>
          <p:sp>
            <p:nvSpPr>
              <p:cNvPr id="536" name="Google Shape;536;p49"/>
              <p:cNvSpPr txBox="1"/>
              <p:nvPr/>
            </p:nvSpPr>
            <p:spPr>
              <a:xfrm>
                <a:off x="1348221" y="5418801"/>
                <a:ext cx="1256007"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Category 1</a:t>
                </a:r>
                <a:endParaRPr sz="1100"/>
              </a:p>
            </p:txBody>
          </p:sp>
          <p:sp>
            <p:nvSpPr>
              <p:cNvPr id="537" name="Google Shape;537;p49"/>
              <p:cNvSpPr txBox="1"/>
              <p:nvPr/>
            </p:nvSpPr>
            <p:spPr>
              <a:xfrm>
                <a:off x="2677390" y="5412600"/>
                <a:ext cx="1256007"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Category 2</a:t>
                </a:r>
                <a:endParaRPr sz="1100"/>
              </a:p>
            </p:txBody>
          </p:sp>
          <p:sp>
            <p:nvSpPr>
              <p:cNvPr id="538" name="Google Shape;538;p49"/>
              <p:cNvSpPr txBox="1"/>
              <p:nvPr/>
            </p:nvSpPr>
            <p:spPr>
              <a:xfrm>
                <a:off x="4006559" y="5412600"/>
                <a:ext cx="1256007"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Category 3</a:t>
                </a:r>
                <a:endParaRPr sz="1100"/>
              </a:p>
            </p:txBody>
          </p:sp>
        </p:grpSp>
        <p:grpSp>
          <p:nvGrpSpPr>
            <p:cNvPr id="539" name="Google Shape;539;p49"/>
            <p:cNvGrpSpPr/>
            <p:nvPr/>
          </p:nvGrpSpPr>
          <p:grpSpPr>
            <a:xfrm>
              <a:off x="6429669" y="3098819"/>
              <a:ext cx="514309" cy="2557618"/>
              <a:chOff x="898869" y="2946419"/>
              <a:chExt cx="514309" cy="2557618"/>
            </a:xfrm>
          </p:grpSpPr>
          <p:sp>
            <p:nvSpPr>
              <p:cNvPr id="540" name="Google Shape;540;p49"/>
              <p:cNvSpPr txBox="1"/>
              <p:nvPr/>
            </p:nvSpPr>
            <p:spPr>
              <a:xfrm>
                <a:off x="898869" y="494353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1</a:t>
                </a:r>
                <a:endParaRPr sz="1100"/>
              </a:p>
            </p:txBody>
          </p:sp>
          <p:sp>
            <p:nvSpPr>
              <p:cNvPr id="541" name="Google Shape;541;p49"/>
              <p:cNvSpPr txBox="1"/>
              <p:nvPr/>
            </p:nvSpPr>
            <p:spPr>
              <a:xfrm>
                <a:off x="898869" y="5193183"/>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0</a:t>
                </a:r>
                <a:endParaRPr sz="900">
                  <a:solidFill>
                    <a:srgbClr val="595959"/>
                  </a:solidFill>
                  <a:latin typeface="Albert Sans Light"/>
                  <a:ea typeface="Albert Sans Light"/>
                  <a:cs typeface="Albert Sans Light"/>
                  <a:sym typeface="Albert Sans Light"/>
                </a:endParaRPr>
              </a:p>
            </p:txBody>
          </p:sp>
          <p:sp>
            <p:nvSpPr>
              <p:cNvPr id="542" name="Google Shape;542;p49"/>
              <p:cNvSpPr txBox="1"/>
              <p:nvPr/>
            </p:nvSpPr>
            <p:spPr>
              <a:xfrm>
                <a:off x="898869" y="469389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2</a:t>
                </a:r>
                <a:endParaRPr sz="900">
                  <a:solidFill>
                    <a:srgbClr val="595959"/>
                  </a:solidFill>
                  <a:latin typeface="Albert Sans Light"/>
                  <a:ea typeface="Albert Sans Light"/>
                  <a:cs typeface="Albert Sans Light"/>
                  <a:sym typeface="Albert Sans Light"/>
                </a:endParaRPr>
              </a:p>
            </p:txBody>
          </p:sp>
          <p:sp>
            <p:nvSpPr>
              <p:cNvPr id="543" name="Google Shape;543;p49"/>
              <p:cNvSpPr txBox="1"/>
              <p:nvPr/>
            </p:nvSpPr>
            <p:spPr>
              <a:xfrm>
                <a:off x="898869" y="444425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3</a:t>
                </a:r>
                <a:endParaRPr sz="1100"/>
              </a:p>
            </p:txBody>
          </p:sp>
          <p:sp>
            <p:nvSpPr>
              <p:cNvPr id="544" name="Google Shape;544;p49"/>
              <p:cNvSpPr txBox="1"/>
              <p:nvPr/>
            </p:nvSpPr>
            <p:spPr>
              <a:xfrm>
                <a:off x="898869" y="419461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4</a:t>
                </a:r>
                <a:endParaRPr sz="900">
                  <a:solidFill>
                    <a:srgbClr val="595959"/>
                  </a:solidFill>
                  <a:latin typeface="Albert Sans Light"/>
                  <a:ea typeface="Albert Sans Light"/>
                  <a:cs typeface="Albert Sans Light"/>
                  <a:sym typeface="Albert Sans Light"/>
                </a:endParaRPr>
              </a:p>
            </p:txBody>
          </p:sp>
          <p:sp>
            <p:nvSpPr>
              <p:cNvPr id="545" name="Google Shape;545;p49"/>
              <p:cNvSpPr txBox="1"/>
              <p:nvPr/>
            </p:nvSpPr>
            <p:spPr>
              <a:xfrm>
                <a:off x="898869" y="394497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5</a:t>
                </a:r>
                <a:endParaRPr sz="1100"/>
              </a:p>
            </p:txBody>
          </p:sp>
          <p:sp>
            <p:nvSpPr>
              <p:cNvPr id="546" name="Google Shape;546;p49"/>
              <p:cNvSpPr txBox="1"/>
              <p:nvPr/>
            </p:nvSpPr>
            <p:spPr>
              <a:xfrm>
                <a:off x="898869" y="369533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6</a:t>
                </a:r>
                <a:endParaRPr sz="900">
                  <a:solidFill>
                    <a:srgbClr val="595959"/>
                  </a:solidFill>
                  <a:latin typeface="Albert Sans Light"/>
                  <a:ea typeface="Albert Sans Light"/>
                  <a:cs typeface="Albert Sans Light"/>
                  <a:sym typeface="Albert Sans Light"/>
                </a:endParaRPr>
              </a:p>
            </p:txBody>
          </p:sp>
          <p:sp>
            <p:nvSpPr>
              <p:cNvPr id="547" name="Google Shape;547;p49"/>
              <p:cNvSpPr txBox="1"/>
              <p:nvPr/>
            </p:nvSpPr>
            <p:spPr>
              <a:xfrm>
                <a:off x="898869" y="344569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7</a:t>
                </a:r>
                <a:endParaRPr sz="1100"/>
              </a:p>
            </p:txBody>
          </p:sp>
          <p:sp>
            <p:nvSpPr>
              <p:cNvPr id="548" name="Google Shape;548;p49"/>
              <p:cNvSpPr txBox="1"/>
              <p:nvPr/>
            </p:nvSpPr>
            <p:spPr>
              <a:xfrm>
                <a:off x="898869" y="319605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8</a:t>
                </a:r>
                <a:endParaRPr sz="900">
                  <a:solidFill>
                    <a:srgbClr val="595959"/>
                  </a:solidFill>
                  <a:latin typeface="Albert Sans Light"/>
                  <a:ea typeface="Albert Sans Light"/>
                  <a:cs typeface="Albert Sans Light"/>
                  <a:sym typeface="Albert Sans Light"/>
                </a:endParaRPr>
              </a:p>
            </p:txBody>
          </p:sp>
          <p:sp>
            <p:nvSpPr>
              <p:cNvPr id="549" name="Google Shape;549;p49"/>
              <p:cNvSpPr txBox="1"/>
              <p:nvPr/>
            </p:nvSpPr>
            <p:spPr>
              <a:xfrm>
                <a:off x="898869" y="294641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9</a:t>
                </a:r>
                <a:endParaRPr sz="1100"/>
              </a:p>
            </p:txBody>
          </p:sp>
        </p:grpSp>
        <p:grpSp>
          <p:nvGrpSpPr>
            <p:cNvPr id="550" name="Google Shape;550;p49"/>
            <p:cNvGrpSpPr/>
            <p:nvPr/>
          </p:nvGrpSpPr>
          <p:grpSpPr>
            <a:xfrm>
              <a:off x="8373654" y="4290295"/>
              <a:ext cx="925080" cy="1232112"/>
              <a:chOff x="-2218889" y="3995646"/>
              <a:chExt cx="925080" cy="1232112"/>
            </a:xfrm>
          </p:grpSpPr>
          <p:sp>
            <p:nvSpPr>
              <p:cNvPr id="551" name="Google Shape;551;p49"/>
              <p:cNvSpPr/>
              <p:nvPr/>
            </p:nvSpPr>
            <p:spPr>
              <a:xfrm>
                <a:off x="-2218889" y="4143429"/>
                <a:ext cx="252000" cy="1083600"/>
              </a:xfrm>
              <a:prstGeom prst="rect">
                <a:avLst/>
              </a:prstGeom>
              <a:gradFill>
                <a:gsLst>
                  <a:gs pos="0">
                    <a:schemeClr val="accent1"/>
                  </a:gs>
                  <a:gs pos="80000">
                    <a:srgbClr val="EF2A52"/>
                  </a:gs>
                  <a:gs pos="100000">
                    <a:schemeClr val="accent1"/>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52" name="Google Shape;552;p49"/>
              <p:cNvSpPr/>
              <p:nvPr/>
            </p:nvSpPr>
            <p:spPr>
              <a:xfrm>
                <a:off x="-1882349" y="3995646"/>
                <a:ext cx="252000" cy="1231200"/>
              </a:xfrm>
              <a:prstGeom prst="rect">
                <a:avLst/>
              </a:prstGeom>
              <a:gradFill>
                <a:gsLst>
                  <a:gs pos="0">
                    <a:srgbClr val="C576DA"/>
                  </a:gs>
                  <a:gs pos="80000">
                    <a:srgbClr val="AE53C5"/>
                  </a:gs>
                  <a:gs pos="100000">
                    <a:schemeClr val="accent2"/>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53" name="Google Shape;553;p49"/>
              <p:cNvSpPr/>
              <p:nvPr/>
            </p:nvSpPr>
            <p:spPr>
              <a:xfrm>
                <a:off x="-1545809" y="4054158"/>
                <a:ext cx="252000" cy="1173600"/>
              </a:xfrm>
              <a:prstGeom prst="rect">
                <a:avLst/>
              </a:prstGeom>
              <a:gradFill>
                <a:gsLst>
                  <a:gs pos="0">
                    <a:srgbClr val="A383E9"/>
                  </a:gs>
                  <a:gs pos="80000">
                    <a:srgbClr val="865BE2"/>
                  </a:gs>
                  <a:gs pos="100000">
                    <a:schemeClr val="accent3"/>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grpSp>
        <p:grpSp>
          <p:nvGrpSpPr>
            <p:cNvPr id="554" name="Google Shape;554;p49"/>
            <p:cNvGrpSpPr/>
            <p:nvPr/>
          </p:nvGrpSpPr>
          <p:grpSpPr>
            <a:xfrm>
              <a:off x="9702823" y="4292319"/>
              <a:ext cx="925080" cy="1230790"/>
              <a:chOff x="-2218889" y="3997670"/>
              <a:chExt cx="925080" cy="1230790"/>
            </a:xfrm>
          </p:grpSpPr>
          <p:sp>
            <p:nvSpPr>
              <p:cNvPr id="555" name="Google Shape;555;p49"/>
              <p:cNvSpPr/>
              <p:nvPr/>
            </p:nvSpPr>
            <p:spPr>
              <a:xfrm>
                <a:off x="-2218889" y="4000860"/>
                <a:ext cx="252000" cy="1227600"/>
              </a:xfrm>
              <a:prstGeom prst="rect">
                <a:avLst/>
              </a:prstGeom>
              <a:gradFill>
                <a:gsLst>
                  <a:gs pos="0">
                    <a:schemeClr val="accent1"/>
                  </a:gs>
                  <a:gs pos="80000">
                    <a:srgbClr val="EF2A52"/>
                  </a:gs>
                  <a:gs pos="100000">
                    <a:schemeClr val="accent1"/>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56" name="Google Shape;556;p49"/>
              <p:cNvSpPr/>
              <p:nvPr/>
            </p:nvSpPr>
            <p:spPr>
              <a:xfrm>
                <a:off x="-1882349" y="4120096"/>
                <a:ext cx="252000" cy="1105200"/>
              </a:xfrm>
              <a:prstGeom prst="rect">
                <a:avLst/>
              </a:prstGeom>
              <a:gradFill>
                <a:gsLst>
                  <a:gs pos="0">
                    <a:srgbClr val="C576DA"/>
                  </a:gs>
                  <a:gs pos="80000">
                    <a:srgbClr val="AE53C5"/>
                  </a:gs>
                  <a:gs pos="100000">
                    <a:schemeClr val="accent2"/>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57" name="Google Shape;557;p49"/>
              <p:cNvSpPr/>
              <p:nvPr/>
            </p:nvSpPr>
            <p:spPr>
              <a:xfrm>
                <a:off x="-1545809" y="3997670"/>
                <a:ext cx="252000" cy="1227600"/>
              </a:xfrm>
              <a:prstGeom prst="rect">
                <a:avLst/>
              </a:prstGeom>
              <a:gradFill>
                <a:gsLst>
                  <a:gs pos="0">
                    <a:srgbClr val="A383E9"/>
                  </a:gs>
                  <a:gs pos="80000">
                    <a:srgbClr val="865BE2"/>
                  </a:gs>
                  <a:gs pos="100000">
                    <a:schemeClr val="accent3"/>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grpSp>
      </p:grpSp>
      <p:sp>
        <p:nvSpPr>
          <p:cNvPr id="558" name="Google Shape;558;p49"/>
          <p:cNvSpPr/>
          <p:nvPr/>
        </p:nvSpPr>
        <p:spPr>
          <a:xfrm>
            <a:off x="514350" y="1730829"/>
            <a:ext cx="3879761" cy="2898321"/>
          </a:xfrm>
          <a:prstGeom prst="roundRect">
            <a:avLst>
              <a:gd fmla="val 4639"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559" name="Google Shape;559;p49"/>
          <p:cNvGrpSpPr/>
          <p:nvPr/>
        </p:nvGrpSpPr>
        <p:grpSpPr>
          <a:xfrm>
            <a:off x="969230" y="2330375"/>
            <a:ext cx="2970000" cy="1699229"/>
            <a:chOff x="1305712" y="3012999"/>
            <a:chExt cx="3960000" cy="2265638"/>
          </a:xfrm>
        </p:grpSpPr>
        <p:cxnSp>
          <p:nvCxnSpPr>
            <p:cNvPr id="560" name="Google Shape;560;p49"/>
            <p:cNvCxnSpPr/>
            <p:nvPr/>
          </p:nvCxnSpPr>
          <p:spPr>
            <a:xfrm>
              <a:off x="1305712" y="5278637"/>
              <a:ext cx="3960000" cy="0"/>
            </a:xfrm>
            <a:prstGeom prst="straightConnector1">
              <a:avLst/>
            </a:prstGeom>
            <a:noFill/>
            <a:ln cap="flat" cmpd="sng" w="9525">
              <a:solidFill>
                <a:srgbClr val="D9D9D9"/>
              </a:solidFill>
              <a:prstDash val="solid"/>
              <a:miter lim="800000"/>
              <a:headEnd len="sm" w="sm" type="none"/>
              <a:tailEnd len="sm" w="sm" type="none"/>
            </a:ln>
          </p:spPr>
        </p:cxnSp>
        <p:cxnSp>
          <p:nvCxnSpPr>
            <p:cNvPr id="561" name="Google Shape;561;p49"/>
            <p:cNvCxnSpPr/>
            <p:nvPr/>
          </p:nvCxnSpPr>
          <p:spPr>
            <a:xfrm>
              <a:off x="1305712" y="5038846"/>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2" name="Google Shape;562;p49"/>
            <p:cNvCxnSpPr/>
            <p:nvPr/>
          </p:nvCxnSpPr>
          <p:spPr>
            <a:xfrm>
              <a:off x="1305712" y="4798817"/>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3" name="Google Shape;563;p49"/>
            <p:cNvCxnSpPr/>
            <p:nvPr/>
          </p:nvCxnSpPr>
          <p:spPr>
            <a:xfrm>
              <a:off x="1305712" y="4548883"/>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4" name="Google Shape;564;p49"/>
            <p:cNvCxnSpPr/>
            <p:nvPr/>
          </p:nvCxnSpPr>
          <p:spPr>
            <a:xfrm>
              <a:off x="1305712" y="4306265"/>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5" name="Google Shape;565;p49"/>
            <p:cNvCxnSpPr/>
            <p:nvPr/>
          </p:nvCxnSpPr>
          <p:spPr>
            <a:xfrm>
              <a:off x="1305712" y="4049319"/>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6" name="Google Shape;566;p49"/>
            <p:cNvCxnSpPr/>
            <p:nvPr/>
          </p:nvCxnSpPr>
          <p:spPr>
            <a:xfrm>
              <a:off x="1305712" y="3794049"/>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7" name="Google Shape;567;p49"/>
            <p:cNvCxnSpPr/>
            <p:nvPr/>
          </p:nvCxnSpPr>
          <p:spPr>
            <a:xfrm>
              <a:off x="1305712" y="3536874"/>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8" name="Google Shape;568;p49"/>
            <p:cNvCxnSpPr/>
            <p:nvPr/>
          </p:nvCxnSpPr>
          <p:spPr>
            <a:xfrm>
              <a:off x="1305712" y="3275889"/>
              <a:ext cx="3960000" cy="0"/>
            </a:xfrm>
            <a:prstGeom prst="straightConnector1">
              <a:avLst/>
            </a:prstGeom>
            <a:noFill/>
            <a:ln cap="flat" cmpd="sng" w="9525">
              <a:solidFill>
                <a:srgbClr val="F2F2F2"/>
              </a:solidFill>
              <a:prstDash val="solid"/>
              <a:miter lim="800000"/>
              <a:headEnd len="sm" w="sm" type="none"/>
              <a:tailEnd len="sm" w="sm" type="none"/>
            </a:ln>
          </p:spPr>
        </p:cxnSp>
        <p:cxnSp>
          <p:nvCxnSpPr>
            <p:cNvPr id="569" name="Google Shape;569;p49"/>
            <p:cNvCxnSpPr/>
            <p:nvPr/>
          </p:nvCxnSpPr>
          <p:spPr>
            <a:xfrm>
              <a:off x="1305712" y="3012999"/>
              <a:ext cx="3960000" cy="0"/>
            </a:xfrm>
            <a:prstGeom prst="straightConnector1">
              <a:avLst/>
            </a:prstGeom>
            <a:noFill/>
            <a:ln cap="flat" cmpd="sng" w="9525">
              <a:solidFill>
                <a:srgbClr val="F2F2F2"/>
              </a:solidFill>
              <a:prstDash val="solid"/>
              <a:miter lim="800000"/>
              <a:headEnd len="sm" w="sm" type="none"/>
              <a:tailEnd len="sm" w="sm" type="none"/>
            </a:ln>
          </p:spPr>
        </p:cxnSp>
      </p:grpSp>
      <p:grpSp>
        <p:nvGrpSpPr>
          <p:cNvPr id="570" name="Google Shape;570;p49"/>
          <p:cNvGrpSpPr/>
          <p:nvPr/>
        </p:nvGrpSpPr>
        <p:grpSpPr>
          <a:xfrm>
            <a:off x="1135264" y="2405642"/>
            <a:ext cx="693810" cy="1622700"/>
            <a:chOff x="-2218889" y="3065273"/>
            <a:chExt cx="925080" cy="2163600"/>
          </a:xfrm>
        </p:grpSpPr>
        <p:sp>
          <p:nvSpPr>
            <p:cNvPr id="571" name="Google Shape;571;p49"/>
            <p:cNvSpPr/>
            <p:nvPr/>
          </p:nvSpPr>
          <p:spPr>
            <a:xfrm>
              <a:off x="-2218889" y="3277673"/>
              <a:ext cx="252000" cy="1951200"/>
            </a:xfrm>
            <a:prstGeom prst="rect">
              <a:avLst/>
            </a:prstGeom>
            <a:gradFill>
              <a:gsLst>
                <a:gs pos="0">
                  <a:schemeClr val="accent1"/>
                </a:gs>
                <a:gs pos="80000">
                  <a:srgbClr val="EF2A52"/>
                </a:gs>
                <a:gs pos="100000">
                  <a:schemeClr val="accent1"/>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72" name="Google Shape;572;p49"/>
            <p:cNvSpPr/>
            <p:nvPr/>
          </p:nvSpPr>
          <p:spPr>
            <a:xfrm>
              <a:off x="-1882349" y="3065273"/>
              <a:ext cx="252000" cy="2163600"/>
            </a:xfrm>
            <a:prstGeom prst="rect">
              <a:avLst/>
            </a:prstGeom>
            <a:gradFill>
              <a:gsLst>
                <a:gs pos="0">
                  <a:srgbClr val="C576DA"/>
                </a:gs>
                <a:gs pos="80000">
                  <a:srgbClr val="AE53C5"/>
                </a:gs>
                <a:gs pos="100000">
                  <a:schemeClr val="accent2"/>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73" name="Google Shape;573;p49"/>
            <p:cNvSpPr/>
            <p:nvPr/>
          </p:nvSpPr>
          <p:spPr>
            <a:xfrm>
              <a:off x="-1545809" y="3490073"/>
              <a:ext cx="252000" cy="1738800"/>
            </a:xfrm>
            <a:prstGeom prst="rect">
              <a:avLst/>
            </a:prstGeom>
            <a:gradFill>
              <a:gsLst>
                <a:gs pos="0">
                  <a:srgbClr val="A383E9"/>
                </a:gs>
                <a:gs pos="80000">
                  <a:srgbClr val="865BE2"/>
                </a:gs>
                <a:gs pos="100000">
                  <a:schemeClr val="accent3"/>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grpSp>
      <p:grpSp>
        <p:nvGrpSpPr>
          <p:cNvPr id="574" name="Google Shape;574;p49"/>
          <p:cNvGrpSpPr/>
          <p:nvPr/>
        </p:nvGrpSpPr>
        <p:grpSpPr>
          <a:xfrm>
            <a:off x="1011166" y="4059450"/>
            <a:ext cx="2935759" cy="237791"/>
            <a:chOff x="1348221" y="5412600"/>
            <a:chExt cx="3914345" cy="317055"/>
          </a:xfrm>
        </p:grpSpPr>
        <p:sp>
          <p:nvSpPr>
            <p:cNvPr id="575" name="Google Shape;575;p49"/>
            <p:cNvSpPr txBox="1"/>
            <p:nvPr/>
          </p:nvSpPr>
          <p:spPr>
            <a:xfrm>
              <a:off x="1348221" y="5418801"/>
              <a:ext cx="1256007"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Category 1</a:t>
              </a:r>
              <a:endParaRPr sz="1100"/>
            </a:p>
          </p:txBody>
        </p:sp>
        <p:sp>
          <p:nvSpPr>
            <p:cNvPr id="576" name="Google Shape;576;p49"/>
            <p:cNvSpPr txBox="1"/>
            <p:nvPr/>
          </p:nvSpPr>
          <p:spPr>
            <a:xfrm>
              <a:off x="2677390" y="5412600"/>
              <a:ext cx="1256007"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Category 2</a:t>
              </a:r>
              <a:endParaRPr sz="1100"/>
            </a:p>
          </p:txBody>
        </p:sp>
        <p:sp>
          <p:nvSpPr>
            <p:cNvPr id="577" name="Google Shape;577;p49"/>
            <p:cNvSpPr txBox="1"/>
            <p:nvPr/>
          </p:nvSpPr>
          <p:spPr>
            <a:xfrm>
              <a:off x="4006559" y="5412600"/>
              <a:ext cx="1256007"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Category 3</a:t>
              </a:r>
              <a:endParaRPr sz="1100"/>
            </a:p>
          </p:txBody>
        </p:sp>
      </p:grpSp>
      <p:grpSp>
        <p:nvGrpSpPr>
          <p:cNvPr id="578" name="Google Shape;578;p49"/>
          <p:cNvGrpSpPr/>
          <p:nvPr/>
        </p:nvGrpSpPr>
        <p:grpSpPr>
          <a:xfrm>
            <a:off x="674152" y="2209814"/>
            <a:ext cx="385732" cy="1918214"/>
            <a:chOff x="898869" y="2946419"/>
            <a:chExt cx="514309" cy="2557618"/>
          </a:xfrm>
        </p:grpSpPr>
        <p:sp>
          <p:nvSpPr>
            <p:cNvPr id="579" name="Google Shape;579;p49"/>
            <p:cNvSpPr txBox="1"/>
            <p:nvPr/>
          </p:nvSpPr>
          <p:spPr>
            <a:xfrm>
              <a:off x="898869" y="494353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1</a:t>
              </a:r>
              <a:endParaRPr sz="1100"/>
            </a:p>
          </p:txBody>
        </p:sp>
        <p:sp>
          <p:nvSpPr>
            <p:cNvPr id="580" name="Google Shape;580;p49"/>
            <p:cNvSpPr txBox="1"/>
            <p:nvPr/>
          </p:nvSpPr>
          <p:spPr>
            <a:xfrm>
              <a:off x="898869" y="5193183"/>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0</a:t>
              </a:r>
              <a:endParaRPr sz="900">
                <a:solidFill>
                  <a:srgbClr val="595959"/>
                </a:solidFill>
                <a:latin typeface="Albert Sans Light"/>
                <a:ea typeface="Albert Sans Light"/>
                <a:cs typeface="Albert Sans Light"/>
                <a:sym typeface="Albert Sans Light"/>
              </a:endParaRPr>
            </a:p>
          </p:txBody>
        </p:sp>
        <p:sp>
          <p:nvSpPr>
            <p:cNvPr id="581" name="Google Shape;581;p49"/>
            <p:cNvSpPr txBox="1"/>
            <p:nvPr/>
          </p:nvSpPr>
          <p:spPr>
            <a:xfrm>
              <a:off x="898869" y="469389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2</a:t>
              </a:r>
              <a:endParaRPr sz="900">
                <a:solidFill>
                  <a:srgbClr val="595959"/>
                </a:solidFill>
                <a:latin typeface="Albert Sans Light"/>
                <a:ea typeface="Albert Sans Light"/>
                <a:cs typeface="Albert Sans Light"/>
                <a:sym typeface="Albert Sans Light"/>
              </a:endParaRPr>
            </a:p>
          </p:txBody>
        </p:sp>
        <p:sp>
          <p:nvSpPr>
            <p:cNvPr id="582" name="Google Shape;582;p49"/>
            <p:cNvSpPr txBox="1"/>
            <p:nvPr/>
          </p:nvSpPr>
          <p:spPr>
            <a:xfrm>
              <a:off x="898869" y="444425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3</a:t>
              </a:r>
              <a:endParaRPr sz="1100"/>
            </a:p>
          </p:txBody>
        </p:sp>
        <p:sp>
          <p:nvSpPr>
            <p:cNvPr id="583" name="Google Shape;583;p49"/>
            <p:cNvSpPr txBox="1"/>
            <p:nvPr/>
          </p:nvSpPr>
          <p:spPr>
            <a:xfrm>
              <a:off x="898869" y="419461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4</a:t>
              </a:r>
              <a:endParaRPr sz="900">
                <a:solidFill>
                  <a:srgbClr val="595959"/>
                </a:solidFill>
                <a:latin typeface="Albert Sans Light"/>
                <a:ea typeface="Albert Sans Light"/>
                <a:cs typeface="Albert Sans Light"/>
                <a:sym typeface="Albert Sans Light"/>
              </a:endParaRPr>
            </a:p>
          </p:txBody>
        </p:sp>
        <p:sp>
          <p:nvSpPr>
            <p:cNvPr id="584" name="Google Shape;584;p49"/>
            <p:cNvSpPr txBox="1"/>
            <p:nvPr/>
          </p:nvSpPr>
          <p:spPr>
            <a:xfrm>
              <a:off x="898869" y="394497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5</a:t>
              </a:r>
              <a:endParaRPr sz="1100"/>
            </a:p>
          </p:txBody>
        </p:sp>
        <p:sp>
          <p:nvSpPr>
            <p:cNvPr id="585" name="Google Shape;585;p49"/>
            <p:cNvSpPr txBox="1"/>
            <p:nvPr/>
          </p:nvSpPr>
          <p:spPr>
            <a:xfrm>
              <a:off x="898869" y="369533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6</a:t>
              </a:r>
              <a:endParaRPr sz="900">
                <a:solidFill>
                  <a:srgbClr val="595959"/>
                </a:solidFill>
                <a:latin typeface="Albert Sans Light"/>
                <a:ea typeface="Albert Sans Light"/>
                <a:cs typeface="Albert Sans Light"/>
                <a:sym typeface="Albert Sans Light"/>
              </a:endParaRPr>
            </a:p>
          </p:txBody>
        </p:sp>
        <p:sp>
          <p:nvSpPr>
            <p:cNvPr id="586" name="Google Shape;586;p49"/>
            <p:cNvSpPr txBox="1"/>
            <p:nvPr/>
          </p:nvSpPr>
          <p:spPr>
            <a:xfrm>
              <a:off x="898869" y="344569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7</a:t>
              </a:r>
              <a:endParaRPr sz="1100"/>
            </a:p>
          </p:txBody>
        </p:sp>
        <p:sp>
          <p:nvSpPr>
            <p:cNvPr id="587" name="Google Shape;587;p49"/>
            <p:cNvSpPr txBox="1"/>
            <p:nvPr/>
          </p:nvSpPr>
          <p:spPr>
            <a:xfrm>
              <a:off x="898869" y="319605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8</a:t>
              </a:r>
              <a:endParaRPr sz="900">
                <a:solidFill>
                  <a:srgbClr val="595959"/>
                </a:solidFill>
                <a:latin typeface="Albert Sans Light"/>
                <a:ea typeface="Albert Sans Light"/>
                <a:cs typeface="Albert Sans Light"/>
                <a:sym typeface="Albert Sans Light"/>
              </a:endParaRPr>
            </a:p>
          </p:txBody>
        </p:sp>
        <p:sp>
          <p:nvSpPr>
            <p:cNvPr id="588" name="Google Shape;588;p49"/>
            <p:cNvSpPr txBox="1"/>
            <p:nvPr/>
          </p:nvSpPr>
          <p:spPr>
            <a:xfrm>
              <a:off x="898869" y="2946419"/>
              <a:ext cx="514309"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9</a:t>
              </a:r>
              <a:endParaRPr sz="1100"/>
            </a:p>
          </p:txBody>
        </p:sp>
      </p:grpSp>
      <p:grpSp>
        <p:nvGrpSpPr>
          <p:cNvPr id="589" name="Google Shape;589;p49"/>
          <p:cNvGrpSpPr/>
          <p:nvPr/>
        </p:nvGrpSpPr>
        <p:grpSpPr>
          <a:xfrm>
            <a:off x="2132141" y="3267302"/>
            <a:ext cx="693810" cy="761400"/>
            <a:chOff x="-2218889" y="4214154"/>
            <a:chExt cx="925080" cy="1015200"/>
          </a:xfrm>
        </p:grpSpPr>
        <p:sp>
          <p:nvSpPr>
            <p:cNvPr id="590" name="Google Shape;590;p49"/>
            <p:cNvSpPr/>
            <p:nvPr/>
          </p:nvSpPr>
          <p:spPr>
            <a:xfrm>
              <a:off x="-2218889" y="4214154"/>
              <a:ext cx="252000" cy="1015200"/>
            </a:xfrm>
            <a:prstGeom prst="rect">
              <a:avLst/>
            </a:prstGeom>
            <a:gradFill>
              <a:gsLst>
                <a:gs pos="0">
                  <a:schemeClr val="accent1"/>
                </a:gs>
                <a:gs pos="80000">
                  <a:srgbClr val="EF2A52"/>
                </a:gs>
                <a:gs pos="100000">
                  <a:schemeClr val="accent1"/>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91" name="Google Shape;591;p49"/>
            <p:cNvSpPr/>
            <p:nvPr/>
          </p:nvSpPr>
          <p:spPr>
            <a:xfrm>
              <a:off x="-1882349" y="4314954"/>
              <a:ext cx="252000" cy="914400"/>
            </a:xfrm>
            <a:prstGeom prst="rect">
              <a:avLst/>
            </a:prstGeom>
            <a:gradFill>
              <a:gsLst>
                <a:gs pos="0">
                  <a:srgbClr val="C576DA"/>
                </a:gs>
                <a:gs pos="80000">
                  <a:srgbClr val="AE53C5"/>
                </a:gs>
                <a:gs pos="100000">
                  <a:schemeClr val="accent2"/>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92" name="Google Shape;592;p49"/>
            <p:cNvSpPr/>
            <p:nvPr/>
          </p:nvSpPr>
          <p:spPr>
            <a:xfrm>
              <a:off x="-1545809" y="4257354"/>
              <a:ext cx="252000" cy="972000"/>
            </a:xfrm>
            <a:prstGeom prst="rect">
              <a:avLst/>
            </a:prstGeom>
            <a:gradFill>
              <a:gsLst>
                <a:gs pos="0">
                  <a:srgbClr val="A383E9"/>
                </a:gs>
                <a:gs pos="80000">
                  <a:srgbClr val="865BE2"/>
                </a:gs>
                <a:gs pos="100000">
                  <a:schemeClr val="accent3"/>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grpSp>
      <p:grpSp>
        <p:nvGrpSpPr>
          <p:cNvPr id="593" name="Google Shape;593;p49"/>
          <p:cNvGrpSpPr/>
          <p:nvPr/>
        </p:nvGrpSpPr>
        <p:grpSpPr>
          <a:xfrm>
            <a:off x="3129017" y="3067139"/>
            <a:ext cx="693810" cy="961200"/>
            <a:chOff x="-2218889" y="3947270"/>
            <a:chExt cx="925080" cy="1281600"/>
          </a:xfrm>
        </p:grpSpPr>
        <p:sp>
          <p:nvSpPr>
            <p:cNvPr id="594" name="Google Shape;594;p49"/>
            <p:cNvSpPr/>
            <p:nvPr/>
          </p:nvSpPr>
          <p:spPr>
            <a:xfrm>
              <a:off x="-2218889" y="4508870"/>
              <a:ext cx="252000" cy="720000"/>
            </a:xfrm>
            <a:prstGeom prst="rect">
              <a:avLst/>
            </a:prstGeom>
            <a:gradFill>
              <a:gsLst>
                <a:gs pos="0">
                  <a:schemeClr val="accent1"/>
                </a:gs>
                <a:gs pos="80000">
                  <a:srgbClr val="EF2A52"/>
                </a:gs>
                <a:gs pos="100000">
                  <a:schemeClr val="accent1"/>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95" name="Google Shape;595;p49"/>
            <p:cNvSpPr/>
            <p:nvPr/>
          </p:nvSpPr>
          <p:spPr>
            <a:xfrm>
              <a:off x="-1882349" y="3997670"/>
              <a:ext cx="252000" cy="1231200"/>
            </a:xfrm>
            <a:prstGeom prst="rect">
              <a:avLst/>
            </a:prstGeom>
            <a:gradFill>
              <a:gsLst>
                <a:gs pos="0">
                  <a:srgbClr val="C576DA"/>
                </a:gs>
                <a:gs pos="80000">
                  <a:srgbClr val="AE53C5"/>
                </a:gs>
                <a:gs pos="100000">
                  <a:schemeClr val="accent2"/>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sp>
          <p:nvSpPr>
            <p:cNvPr id="596" name="Google Shape;596;p49"/>
            <p:cNvSpPr/>
            <p:nvPr/>
          </p:nvSpPr>
          <p:spPr>
            <a:xfrm>
              <a:off x="-1545809" y="3947270"/>
              <a:ext cx="252000" cy="1281600"/>
            </a:xfrm>
            <a:prstGeom prst="rect">
              <a:avLst/>
            </a:prstGeom>
            <a:gradFill>
              <a:gsLst>
                <a:gs pos="0">
                  <a:srgbClr val="A383E9"/>
                </a:gs>
                <a:gs pos="80000">
                  <a:srgbClr val="865BE2"/>
                </a:gs>
                <a:gs pos="100000">
                  <a:schemeClr val="accent3"/>
                </a:gs>
              </a:gsLst>
              <a:lin ang="16200000" scaled="0"/>
            </a:gradFill>
            <a:ln>
              <a:noFill/>
            </a:ln>
          </p:spPr>
          <p:txBody>
            <a:bodyPr anchorCtr="0" anchor="ctr" bIns="51425" lIns="51425" spcFirstLastPara="1" rIns="51425" wrap="square" tIns="51425">
              <a:noAutofit/>
            </a:bodyPr>
            <a:lstStyle/>
            <a:p>
              <a:pPr indent="0" lvl="0" marL="0" marR="0" rtl="0" algn="l">
                <a:spcBef>
                  <a:spcPts val="0"/>
                </a:spcBef>
                <a:spcAft>
                  <a:spcPts val="0"/>
                </a:spcAft>
                <a:buClr>
                  <a:schemeClr val="dk1"/>
                </a:buClr>
                <a:buSzPts val="1100"/>
                <a:buFont typeface="Manrope"/>
                <a:buNone/>
              </a:pPr>
              <a:r>
                <a:t/>
              </a:r>
              <a:endParaRPr sz="1400">
                <a:solidFill>
                  <a:schemeClr val="dk1"/>
                </a:solidFill>
                <a:latin typeface="Manrope"/>
                <a:ea typeface="Manrope"/>
                <a:cs typeface="Manrope"/>
                <a:sym typeface="Manrope"/>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grpSp>
        <p:nvGrpSpPr>
          <p:cNvPr id="601" name="Google Shape;601;p50"/>
          <p:cNvGrpSpPr/>
          <p:nvPr/>
        </p:nvGrpSpPr>
        <p:grpSpPr>
          <a:xfrm>
            <a:off x="4829176" y="2308861"/>
            <a:ext cx="3800474" cy="1086781"/>
            <a:chOff x="6438901" y="3078481"/>
            <a:chExt cx="5067299" cy="1449042"/>
          </a:xfrm>
        </p:grpSpPr>
        <p:sp>
          <p:nvSpPr>
            <p:cNvPr id="602" name="Google Shape;602;p50"/>
            <p:cNvSpPr/>
            <p:nvPr/>
          </p:nvSpPr>
          <p:spPr>
            <a:xfrm>
              <a:off x="6438901" y="3078481"/>
              <a:ext cx="5067299" cy="1449042"/>
            </a:xfrm>
            <a:prstGeom prst="roundRect">
              <a:avLst>
                <a:gd fmla="val 12536"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603" name="Google Shape;603;p50"/>
            <p:cNvGrpSpPr/>
            <p:nvPr/>
          </p:nvGrpSpPr>
          <p:grpSpPr>
            <a:xfrm>
              <a:off x="6804369" y="3363957"/>
              <a:ext cx="4336362" cy="878089"/>
              <a:chOff x="6799951" y="3363957"/>
              <a:chExt cx="4336362" cy="878089"/>
            </a:xfrm>
          </p:grpSpPr>
          <p:grpSp>
            <p:nvGrpSpPr>
              <p:cNvPr id="604" name="Google Shape;604;p50"/>
              <p:cNvGrpSpPr/>
              <p:nvPr/>
            </p:nvGrpSpPr>
            <p:grpSpPr>
              <a:xfrm>
                <a:off x="6799951" y="3363957"/>
                <a:ext cx="1198020" cy="878089"/>
                <a:chOff x="7324725" y="3562191"/>
                <a:chExt cx="1198020" cy="878089"/>
              </a:xfrm>
            </p:grpSpPr>
            <p:sp>
              <p:nvSpPr>
                <p:cNvPr id="605" name="Google Shape;605;p50"/>
                <p:cNvSpPr txBox="1"/>
                <p:nvPr/>
              </p:nvSpPr>
              <p:spPr>
                <a:xfrm>
                  <a:off x="7324725" y="3562191"/>
                  <a:ext cx="1198020" cy="646331"/>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en" sz="2700">
                      <a:solidFill>
                        <a:schemeClr val="lt1"/>
                      </a:solidFill>
                      <a:latin typeface="Albert Sans SemiBold"/>
                      <a:ea typeface="Albert Sans SemiBold"/>
                      <a:cs typeface="Albert Sans SemiBold"/>
                      <a:sym typeface="Albert Sans SemiBold"/>
                    </a:rPr>
                    <a:t>26% </a:t>
                  </a:r>
                  <a:endParaRPr sz="1100"/>
                </a:p>
              </p:txBody>
            </p:sp>
            <p:sp>
              <p:nvSpPr>
                <p:cNvPr id="606" name="Google Shape;606;p50"/>
                <p:cNvSpPr txBox="1"/>
                <p:nvPr/>
              </p:nvSpPr>
              <p:spPr>
                <a:xfrm>
                  <a:off x="7393781" y="4163281"/>
                  <a:ext cx="1077539" cy="27699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en" sz="900">
                      <a:solidFill>
                        <a:schemeClr val="lt1"/>
                      </a:solidFill>
                      <a:latin typeface="Albert Sans Light"/>
                      <a:ea typeface="Albert Sans Light"/>
                      <a:cs typeface="Albert Sans Light"/>
                      <a:sym typeface="Albert Sans Light"/>
                    </a:rPr>
                    <a:t>Your text</a:t>
                  </a:r>
                  <a:endParaRPr sz="1100"/>
                </a:p>
              </p:txBody>
            </p:sp>
          </p:grpSp>
          <p:grpSp>
            <p:nvGrpSpPr>
              <p:cNvPr id="607" name="Google Shape;607;p50"/>
              <p:cNvGrpSpPr/>
              <p:nvPr/>
            </p:nvGrpSpPr>
            <p:grpSpPr>
              <a:xfrm>
                <a:off x="8369122" y="3363957"/>
                <a:ext cx="1198020" cy="878089"/>
                <a:chOff x="8536149" y="3562191"/>
                <a:chExt cx="1198020" cy="878089"/>
              </a:xfrm>
            </p:grpSpPr>
            <p:sp>
              <p:nvSpPr>
                <p:cNvPr id="608" name="Google Shape;608;p50"/>
                <p:cNvSpPr txBox="1"/>
                <p:nvPr/>
              </p:nvSpPr>
              <p:spPr>
                <a:xfrm>
                  <a:off x="8536149" y="3562191"/>
                  <a:ext cx="1198020" cy="646331"/>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en" sz="2700">
                      <a:solidFill>
                        <a:schemeClr val="lt1"/>
                      </a:solidFill>
                      <a:latin typeface="Albert Sans SemiBold"/>
                      <a:ea typeface="Albert Sans SemiBold"/>
                      <a:cs typeface="Albert Sans SemiBold"/>
                      <a:sym typeface="Albert Sans SemiBold"/>
                    </a:rPr>
                    <a:t>13% </a:t>
                  </a:r>
                  <a:endParaRPr sz="1100"/>
                </a:p>
              </p:txBody>
            </p:sp>
            <p:sp>
              <p:nvSpPr>
                <p:cNvPr id="609" name="Google Shape;609;p50"/>
                <p:cNvSpPr txBox="1"/>
                <p:nvPr/>
              </p:nvSpPr>
              <p:spPr>
                <a:xfrm>
                  <a:off x="8605205" y="4163281"/>
                  <a:ext cx="1059906" cy="27699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en" sz="900">
                      <a:solidFill>
                        <a:schemeClr val="lt1"/>
                      </a:solidFill>
                      <a:latin typeface="Albert Sans Light"/>
                      <a:ea typeface="Albert Sans Light"/>
                      <a:cs typeface="Albert Sans Light"/>
                      <a:sym typeface="Albert Sans Light"/>
                    </a:rPr>
                    <a:t>Your text</a:t>
                  </a:r>
                  <a:endParaRPr sz="1100"/>
                </a:p>
              </p:txBody>
            </p:sp>
          </p:grpSp>
          <p:grpSp>
            <p:nvGrpSpPr>
              <p:cNvPr id="610" name="Google Shape;610;p50"/>
              <p:cNvGrpSpPr/>
              <p:nvPr/>
            </p:nvGrpSpPr>
            <p:grpSpPr>
              <a:xfrm>
                <a:off x="9938293" y="3363957"/>
                <a:ext cx="1198020" cy="878089"/>
                <a:chOff x="9747573" y="3562191"/>
                <a:chExt cx="1198020" cy="878089"/>
              </a:xfrm>
            </p:grpSpPr>
            <p:sp>
              <p:nvSpPr>
                <p:cNvPr id="611" name="Google Shape;611;p50"/>
                <p:cNvSpPr txBox="1"/>
                <p:nvPr/>
              </p:nvSpPr>
              <p:spPr>
                <a:xfrm>
                  <a:off x="9747573" y="3562191"/>
                  <a:ext cx="1198020" cy="646331"/>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en" sz="2700">
                      <a:solidFill>
                        <a:schemeClr val="lt1"/>
                      </a:solidFill>
                      <a:latin typeface="Albert Sans SemiBold"/>
                      <a:ea typeface="Albert Sans SemiBold"/>
                      <a:cs typeface="Albert Sans SemiBold"/>
                      <a:sym typeface="Albert Sans SemiBold"/>
                    </a:rPr>
                    <a:t>48% </a:t>
                  </a:r>
                  <a:endParaRPr sz="1100"/>
                </a:p>
              </p:txBody>
            </p:sp>
            <p:sp>
              <p:nvSpPr>
                <p:cNvPr id="612" name="Google Shape;612;p50"/>
                <p:cNvSpPr txBox="1"/>
                <p:nvPr/>
              </p:nvSpPr>
              <p:spPr>
                <a:xfrm>
                  <a:off x="9816629" y="4163281"/>
                  <a:ext cx="1059906" cy="276999"/>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None/>
                  </a:pPr>
                  <a:r>
                    <a:rPr lang="en" sz="900">
                      <a:solidFill>
                        <a:schemeClr val="lt1"/>
                      </a:solidFill>
                      <a:latin typeface="Albert Sans Light"/>
                      <a:ea typeface="Albert Sans Light"/>
                      <a:cs typeface="Albert Sans Light"/>
                      <a:sym typeface="Albert Sans Light"/>
                    </a:rPr>
                    <a:t>Your text</a:t>
                  </a:r>
                  <a:endParaRPr sz="1100"/>
                </a:p>
              </p:txBody>
            </p:sp>
          </p:grpSp>
        </p:grpSp>
      </p:grpSp>
      <p:sp>
        <p:nvSpPr>
          <p:cNvPr id="613" name="Google Shape;613;p50"/>
          <p:cNvSpPr/>
          <p:nvPr/>
        </p:nvSpPr>
        <p:spPr>
          <a:xfrm>
            <a:off x="4829176" y="3781027"/>
            <a:ext cx="798314" cy="217079"/>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accent1"/>
                </a:solidFill>
                <a:latin typeface="Albert Sans Light"/>
                <a:ea typeface="Albert Sans Light"/>
                <a:cs typeface="Albert Sans Light"/>
                <a:sym typeface="Albert Sans Light"/>
              </a:rPr>
              <a:t>Recap 2024</a:t>
            </a:r>
            <a:endParaRPr sz="800">
              <a:solidFill>
                <a:schemeClr val="accent1"/>
              </a:solidFill>
              <a:latin typeface="Albert Sans Light"/>
              <a:ea typeface="Albert Sans Light"/>
              <a:cs typeface="Albert Sans Light"/>
              <a:sym typeface="Albert Sans Light"/>
            </a:endParaRPr>
          </a:p>
        </p:txBody>
      </p:sp>
      <p:grpSp>
        <p:nvGrpSpPr>
          <p:cNvPr id="614" name="Google Shape;614;p50"/>
          <p:cNvGrpSpPr/>
          <p:nvPr/>
        </p:nvGrpSpPr>
        <p:grpSpPr>
          <a:xfrm>
            <a:off x="514350" y="514350"/>
            <a:ext cx="3607594" cy="1477603"/>
            <a:chOff x="685800" y="566668"/>
            <a:chExt cx="4810125" cy="1665509"/>
          </a:xfrm>
        </p:grpSpPr>
        <p:sp>
          <p:nvSpPr>
            <p:cNvPr id="615" name="Google Shape;615;p50"/>
            <p:cNvSpPr txBox="1"/>
            <p:nvPr/>
          </p:nvSpPr>
          <p:spPr>
            <a:xfrm>
              <a:off x="685801" y="905222"/>
              <a:ext cx="4810124" cy="132695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BUSINESS RECAP</a:t>
              </a:r>
              <a:endParaRPr sz="3600">
                <a:solidFill>
                  <a:schemeClr val="dk1"/>
                </a:solidFill>
                <a:latin typeface="Albert Sans SemiBold"/>
                <a:ea typeface="Albert Sans SemiBold"/>
                <a:cs typeface="Albert Sans SemiBold"/>
                <a:sym typeface="Albert Sans SemiBold"/>
              </a:endParaRPr>
            </a:p>
          </p:txBody>
        </p:sp>
        <p:sp>
          <p:nvSpPr>
            <p:cNvPr id="616" name="Google Shape;616;p50"/>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617" name="Google Shape;617;p50"/>
          <p:cNvSpPr txBox="1"/>
          <p:nvPr/>
        </p:nvSpPr>
        <p:spPr>
          <a:xfrm>
            <a:off x="4829176" y="1025781"/>
            <a:ext cx="3800474" cy="593239"/>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a:t>
            </a:r>
            <a:endParaRPr sz="1100"/>
          </a:p>
        </p:txBody>
      </p:sp>
      <p:sp>
        <p:nvSpPr>
          <p:cNvPr id="618" name="Google Shape;618;p50"/>
          <p:cNvSpPr txBox="1"/>
          <p:nvPr/>
        </p:nvSpPr>
        <p:spPr>
          <a:xfrm>
            <a:off x="4829176" y="4057324"/>
            <a:ext cx="3800474" cy="41319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a:t>
            </a:r>
            <a:endParaRPr sz="900">
              <a:solidFill>
                <a:srgbClr val="595959"/>
              </a:solidFill>
              <a:latin typeface="Albert Sans Light"/>
              <a:ea typeface="Albert Sans Light"/>
              <a:cs typeface="Albert Sans Light"/>
              <a:sym typeface="Albert Sans Light"/>
            </a:endParaRPr>
          </a:p>
        </p:txBody>
      </p:sp>
      <p:grpSp>
        <p:nvGrpSpPr>
          <p:cNvPr id="619" name="Google Shape;619;p50"/>
          <p:cNvGrpSpPr/>
          <p:nvPr/>
        </p:nvGrpSpPr>
        <p:grpSpPr>
          <a:xfrm>
            <a:off x="1433477" y="2701167"/>
            <a:ext cx="2160000" cy="258158"/>
            <a:chOff x="1912099" y="3601556"/>
            <a:chExt cx="2880000" cy="344210"/>
          </a:xfrm>
        </p:grpSpPr>
        <p:sp>
          <p:nvSpPr>
            <p:cNvPr id="620" name="Google Shape;620;p50"/>
            <p:cNvSpPr/>
            <p:nvPr/>
          </p:nvSpPr>
          <p:spPr>
            <a:xfrm>
              <a:off x="1912099" y="3601556"/>
              <a:ext cx="1116000" cy="115200"/>
            </a:xfrm>
            <a:prstGeom prst="rect">
              <a:avLst/>
            </a:prstGeom>
            <a:gradFill>
              <a:gsLst>
                <a:gs pos="0">
                  <a:srgbClr val="EE274F"/>
                </a:gs>
                <a:gs pos="25000">
                  <a:srgbClr val="F36683"/>
                </a:gs>
                <a:gs pos="45000">
                  <a:srgbClr val="F591A8"/>
                </a:gs>
                <a:gs pos="65000">
                  <a:srgbClr val="F7B8CB"/>
                </a:gs>
                <a:gs pos="95000">
                  <a:srgbClr val="F9E2EE"/>
                </a:gs>
                <a:gs pos="100000">
                  <a:srgbClr val="F68EA6"/>
                </a:gs>
              </a:gsLst>
              <a:lin ang="203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21" name="Google Shape;621;p50"/>
            <p:cNvSpPr/>
            <p:nvPr/>
          </p:nvSpPr>
          <p:spPr>
            <a:xfrm>
              <a:off x="1912099" y="3716061"/>
              <a:ext cx="2880000" cy="115200"/>
            </a:xfrm>
            <a:prstGeom prst="rect">
              <a:avLst/>
            </a:prstGeom>
            <a:gradFill>
              <a:gsLst>
                <a:gs pos="0">
                  <a:srgbClr val="9631B0"/>
                </a:gs>
                <a:gs pos="25000">
                  <a:srgbClr val="C77EDA"/>
                </a:gs>
                <a:gs pos="45000">
                  <a:srgbClr val="CE95DD"/>
                </a:gs>
                <a:gs pos="65000">
                  <a:srgbClr val="DDB7E6"/>
                </a:gs>
                <a:gs pos="98000">
                  <a:srgbClr val="F0DCF4"/>
                </a:gs>
                <a:gs pos="100000">
                  <a:srgbClr val="C780DA"/>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22" name="Google Shape;622;p50"/>
            <p:cNvSpPr/>
            <p:nvPr/>
          </p:nvSpPr>
          <p:spPr>
            <a:xfrm>
              <a:off x="1912099" y="3830566"/>
              <a:ext cx="1260000" cy="115200"/>
            </a:xfrm>
            <a:prstGeom prst="rect">
              <a:avLst/>
            </a:prstGeom>
            <a:gradFill>
              <a:gsLst>
                <a:gs pos="0">
                  <a:srgbClr val="6B37DC"/>
                </a:gs>
                <a:gs pos="25000">
                  <a:srgbClr val="8960E3"/>
                </a:gs>
                <a:gs pos="45000">
                  <a:srgbClr val="B598EC"/>
                </a:gs>
                <a:gs pos="65000">
                  <a:srgbClr val="D6C4F4"/>
                </a:gs>
                <a:gs pos="95000">
                  <a:srgbClr val="F3E9FA"/>
                </a:gs>
                <a:gs pos="100000">
                  <a:srgbClr val="B69BED"/>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grpSp>
        <p:nvGrpSpPr>
          <p:cNvPr id="623" name="Google Shape;623;p50"/>
          <p:cNvGrpSpPr/>
          <p:nvPr/>
        </p:nvGrpSpPr>
        <p:grpSpPr>
          <a:xfrm>
            <a:off x="1433477" y="3087534"/>
            <a:ext cx="1404000" cy="258158"/>
            <a:chOff x="1912099" y="3601556"/>
            <a:chExt cx="1872000" cy="344210"/>
          </a:xfrm>
        </p:grpSpPr>
        <p:sp>
          <p:nvSpPr>
            <p:cNvPr id="624" name="Google Shape;624;p50"/>
            <p:cNvSpPr/>
            <p:nvPr/>
          </p:nvSpPr>
          <p:spPr>
            <a:xfrm>
              <a:off x="1912099" y="3601556"/>
              <a:ext cx="1101600" cy="115200"/>
            </a:xfrm>
            <a:prstGeom prst="rect">
              <a:avLst/>
            </a:prstGeom>
            <a:gradFill>
              <a:gsLst>
                <a:gs pos="0">
                  <a:srgbClr val="EE274F"/>
                </a:gs>
                <a:gs pos="25000">
                  <a:srgbClr val="F36683"/>
                </a:gs>
                <a:gs pos="45000">
                  <a:srgbClr val="F591A8"/>
                </a:gs>
                <a:gs pos="65000">
                  <a:srgbClr val="F7B8CB"/>
                </a:gs>
                <a:gs pos="95000">
                  <a:srgbClr val="F9E2EE"/>
                </a:gs>
                <a:gs pos="100000">
                  <a:srgbClr val="F68EA6"/>
                </a:gs>
              </a:gsLst>
              <a:lin ang="203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25" name="Google Shape;625;p50"/>
            <p:cNvSpPr/>
            <p:nvPr/>
          </p:nvSpPr>
          <p:spPr>
            <a:xfrm>
              <a:off x="1912099" y="3716061"/>
              <a:ext cx="1872000" cy="115200"/>
            </a:xfrm>
            <a:prstGeom prst="rect">
              <a:avLst/>
            </a:prstGeom>
            <a:gradFill>
              <a:gsLst>
                <a:gs pos="0">
                  <a:srgbClr val="9631B0"/>
                </a:gs>
                <a:gs pos="25000">
                  <a:srgbClr val="C77EDA"/>
                </a:gs>
                <a:gs pos="45000">
                  <a:srgbClr val="CE95DD"/>
                </a:gs>
                <a:gs pos="65000">
                  <a:srgbClr val="DDB7E6"/>
                </a:gs>
                <a:gs pos="97000">
                  <a:srgbClr val="F0DCF4"/>
                </a:gs>
                <a:gs pos="100000">
                  <a:srgbClr val="C780DA"/>
                </a:gs>
              </a:gsLst>
              <a:lin ang="203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26" name="Google Shape;626;p50"/>
            <p:cNvSpPr/>
            <p:nvPr/>
          </p:nvSpPr>
          <p:spPr>
            <a:xfrm>
              <a:off x="1912099" y="3830566"/>
              <a:ext cx="1353600" cy="115200"/>
            </a:xfrm>
            <a:prstGeom prst="rect">
              <a:avLst/>
            </a:prstGeom>
            <a:gradFill>
              <a:gsLst>
                <a:gs pos="0">
                  <a:srgbClr val="6B37DC"/>
                </a:gs>
                <a:gs pos="25000">
                  <a:srgbClr val="8960E3"/>
                </a:gs>
                <a:gs pos="45000">
                  <a:srgbClr val="B598EC"/>
                </a:gs>
                <a:gs pos="65000">
                  <a:srgbClr val="D6C4F4"/>
                </a:gs>
                <a:gs pos="95000">
                  <a:srgbClr val="F3E9FA"/>
                </a:gs>
                <a:gs pos="100000">
                  <a:srgbClr val="B69BED"/>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grpSp>
        <p:nvGrpSpPr>
          <p:cNvPr id="627" name="Google Shape;627;p50"/>
          <p:cNvGrpSpPr/>
          <p:nvPr/>
        </p:nvGrpSpPr>
        <p:grpSpPr>
          <a:xfrm>
            <a:off x="1433477" y="3472951"/>
            <a:ext cx="2087100" cy="258158"/>
            <a:chOff x="1912099" y="3601556"/>
            <a:chExt cx="2782800" cy="344210"/>
          </a:xfrm>
        </p:grpSpPr>
        <p:sp>
          <p:nvSpPr>
            <p:cNvPr id="628" name="Google Shape;628;p50"/>
            <p:cNvSpPr/>
            <p:nvPr/>
          </p:nvSpPr>
          <p:spPr>
            <a:xfrm>
              <a:off x="1912099" y="3601556"/>
              <a:ext cx="1191600" cy="115200"/>
            </a:xfrm>
            <a:prstGeom prst="rect">
              <a:avLst/>
            </a:prstGeom>
            <a:gradFill>
              <a:gsLst>
                <a:gs pos="0">
                  <a:srgbClr val="EE274F"/>
                </a:gs>
                <a:gs pos="25000">
                  <a:srgbClr val="F36683"/>
                </a:gs>
                <a:gs pos="45000">
                  <a:srgbClr val="F591A8"/>
                </a:gs>
                <a:gs pos="65000">
                  <a:srgbClr val="F7B8CB"/>
                </a:gs>
                <a:gs pos="95000">
                  <a:srgbClr val="F9E2EE"/>
                </a:gs>
                <a:gs pos="100000">
                  <a:srgbClr val="F68EA6"/>
                </a:gs>
              </a:gsLst>
              <a:lin ang="203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29" name="Google Shape;629;p50"/>
            <p:cNvSpPr/>
            <p:nvPr/>
          </p:nvSpPr>
          <p:spPr>
            <a:xfrm>
              <a:off x="1912099" y="3716061"/>
              <a:ext cx="2782800" cy="115200"/>
            </a:xfrm>
            <a:prstGeom prst="rect">
              <a:avLst/>
            </a:prstGeom>
            <a:gradFill>
              <a:gsLst>
                <a:gs pos="0">
                  <a:srgbClr val="9631B0"/>
                </a:gs>
                <a:gs pos="25000">
                  <a:srgbClr val="C77EDA"/>
                </a:gs>
                <a:gs pos="45000">
                  <a:srgbClr val="CE95DD"/>
                </a:gs>
                <a:gs pos="65000">
                  <a:srgbClr val="DDB7E6"/>
                </a:gs>
                <a:gs pos="98000">
                  <a:srgbClr val="F0DCF4"/>
                </a:gs>
                <a:gs pos="100000">
                  <a:srgbClr val="C780DA"/>
                </a:gs>
              </a:gsLst>
              <a:lin ang="203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30" name="Google Shape;630;p50"/>
            <p:cNvSpPr/>
            <p:nvPr/>
          </p:nvSpPr>
          <p:spPr>
            <a:xfrm>
              <a:off x="1912099" y="3830566"/>
              <a:ext cx="2088000" cy="115200"/>
            </a:xfrm>
            <a:prstGeom prst="rect">
              <a:avLst/>
            </a:prstGeom>
            <a:gradFill>
              <a:gsLst>
                <a:gs pos="0">
                  <a:srgbClr val="6B37DC"/>
                </a:gs>
                <a:gs pos="25000">
                  <a:srgbClr val="8960E3"/>
                </a:gs>
                <a:gs pos="45000">
                  <a:srgbClr val="B598EC"/>
                </a:gs>
                <a:gs pos="65000">
                  <a:srgbClr val="D6C4F4"/>
                </a:gs>
                <a:gs pos="97000">
                  <a:srgbClr val="F3E9FA"/>
                </a:gs>
                <a:gs pos="100000">
                  <a:srgbClr val="B69BED"/>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grpSp>
        <p:nvGrpSpPr>
          <p:cNvPr id="631" name="Google Shape;631;p50"/>
          <p:cNvGrpSpPr/>
          <p:nvPr/>
        </p:nvGrpSpPr>
        <p:grpSpPr>
          <a:xfrm>
            <a:off x="1433477" y="3859982"/>
            <a:ext cx="2081700" cy="258158"/>
            <a:chOff x="1912099" y="3601556"/>
            <a:chExt cx="2775600" cy="344210"/>
          </a:xfrm>
        </p:grpSpPr>
        <p:sp>
          <p:nvSpPr>
            <p:cNvPr id="632" name="Google Shape;632;p50"/>
            <p:cNvSpPr/>
            <p:nvPr/>
          </p:nvSpPr>
          <p:spPr>
            <a:xfrm>
              <a:off x="1912099" y="3601556"/>
              <a:ext cx="1893600" cy="115200"/>
            </a:xfrm>
            <a:prstGeom prst="rect">
              <a:avLst/>
            </a:prstGeom>
            <a:gradFill>
              <a:gsLst>
                <a:gs pos="0">
                  <a:srgbClr val="EE274F"/>
                </a:gs>
                <a:gs pos="25000">
                  <a:srgbClr val="F36683"/>
                </a:gs>
                <a:gs pos="45000">
                  <a:srgbClr val="F591A8"/>
                </a:gs>
                <a:gs pos="65000">
                  <a:srgbClr val="F7B8CB"/>
                </a:gs>
                <a:gs pos="97000">
                  <a:srgbClr val="F9E2EE"/>
                </a:gs>
                <a:gs pos="100000">
                  <a:srgbClr val="F68EA6"/>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33" name="Google Shape;633;p50"/>
            <p:cNvSpPr/>
            <p:nvPr/>
          </p:nvSpPr>
          <p:spPr>
            <a:xfrm>
              <a:off x="1912099" y="3716061"/>
              <a:ext cx="2775600" cy="115200"/>
            </a:xfrm>
            <a:prstGeom prst="rect">
              <a:avLst/>
            </a:prstGeom>
            <a:gradFill>
              <a:gsLst>
                <a:gs pos="0">
                  <a:srgbClr val="9631B0"/>
                </a:gs>
                <a:gs pos="25000">
                  <a:srgbClr val="C77EDA"/>
                </a:gs>
                <a:gs pos="45000">
                  <a:srgbClr val="CE95DD"/>
                </a:gs>
                <a:gs pos="65000">
                  <a:srgbClr val="DDB7E6"/>
                </a:gs>
                <a:gs pos="98000">
                  <a:srgbClr val="F0DCF4"/>
                </a:gs>
                <a:gs pos="100000">
                  <a:srgbClr val="C780DA"/>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34" name="Google Shape;634;p50"/>
            <p:cNvSpPr/>
            <p:nvPr/>
          </p:nvSpPr>
          <p:spPr>
            <a:xfrm>
              <a:off x="1912099" y="3830566"/>
              <a:ext cx="1090800" cy="115200"/>
            </a:xfrm>
            <a:prstGeom prst="rect">
              <a:avLst/>
            </a:prstGeom>
            <a:gradFill>
              <a:gsLst>
                <a:gs pos="0">
                  <a:srgbClr val="6B37DC"/>
                </a:gs>
                <a:gs pos="25000">
                  <a:srgbClr val="8960E3"/>
                </a:gs>
                <a:gs pos="45000">
                  <a:srgbClr val="B598EC"/>
                </a:gs>
                <a:gs pos="65000">
                  <a:srgbClr val="D6C4F4"/>
                </a:gs>
                <a:gs pos="95000">
                  <a:srgbClr val="F3E9FA"/>
                </a:gs>
                <a:gs pos="100000">
                  <a:srgbClr val="B69BED"/>
                </a:gs>
              </a:gsLst>
              <a:lin ang="197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grpSp>
        <p:nvGrpSpPr>
          <p:cNvPr id="635" name="Google Shape;635;p50"/>
          <p:cNvGrpSpPr/>
          <p:nvPr/>
        </p:nvGrpSpPr>
        <p:grpSpPr>
          <a:xfrm>
            <a:off x="507522" y="2695743"/>
            <a:ext cx="942005" cy="1392170"/>
            <a:chOff x="676696" y="3594324"/>
            <a:chExt cx="1256007" cy="1856226"/>
          </a:xfrm>
        </p:grpSpPr>
        <p:sp>
          <p:nvSpPr>
            <p:cNvPr id="636" name="Google Shape;636;p50"/>
            <p:cNvSpPr txBox="1"/>
            <p:nvPr/>
          </p:nvSpPr>
          <p:spPr>
            <a:xfrm>
              <a:off x="676696" y="3594324"/>
              <a:ext cx="1256007"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Product Name</a:t>
              </a:r>
              <a:endParaRPr sz="1100"/>
            </a:p>
          </p:txBody>
        </p:sp>
        <p:sp>
          <p:nvSpPr>
            <p:cNvPr id="637" name="Google Shape;637;p50"/>
            <p:cNvSpPr txBox="1"/>
            <p:nvPr/>
          </p:nvSpPr>
          <p:spPr>
            <a:xfrm>
              <a:off x="676696" y="4109448"/>
              <a:ext cx="1256007"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Product Name</a:t>
              </a:r>
              <a:endParaRPr sz="1100"/>
            </a:p>
          </p:txBody>
        </p:sp>
        <p:sp>
          <p:nvSpPr>
            <p:cNvPr id="638" name="Google Shape;638;p50"/>
            <p:cNvSpPr txBox="1"/>
            <p:nvPr/>
          </p:nvSpPr>
          <p:spPr>
            <a:xfrm>
              <a:off x="676696" y="4624572"/>
              <a:ext cx="1256007"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Product Name</a:t>
              </a:r>
              <a:endParaRPr sz="1100"/>
            </a:p>
          </p:txBody>
        </p:sp>
        <p:sp>
          <p:nvSpPr>
            <p:cNvPr id="639" name="Google Shape;639;p50"/>
            <p:cNvSpPr txBox="1"/>
            <p:nvPr/>
          </p:nvSpPr>
          <p:spPr>
            <a:xfrm>
              <a:off x="676696" y="5139696"/>
              <a:ext cx="1256007"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Product Name</a:t>
              </a:r>
              <a:endParaRPr sz="1100"/>
            </a:p>
          </p:txBody>
        </p:sp>
      </p:grpSp>
      <p:grpSp>
        <p:nvGrpSpPr>
          <p:cNvPr id="640" name="Google Shape;640;p50"/>
          <p:cNvGrpSpPr/>
          <p:nvPr/>
        </p:nvGrpSpPr>
        <p:grpSpPr>
          <a:xfrm>
            <a:off x="1253321" y="4196195"/>
            <a:ext cx="3029383" cy="233140"/>
            <a:chOff x="1671095" y="5594927"/>
            <a:chExt cx="4039177" cy="310854"/>
          </a:xfrm>
        </p:grpSpPr>
        <p:sp>
          <p:nvSpPr>
            <p:cNvPr id="641" name="Google Shape;641;p50"/>
            <p:cNvSpPr txBox="1"/>
            <p:nvPr/>
          </p:nvSpPr>
          <p:spPr>
            <a:xfrm>
              <a:off x="1671095" y="5594927"/>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0</a:t>
              </a:r>
              <a:endParaRPr sz="1100"/>
            </a:p>
          </p:txBody>
        </p:sp>
        <p:sp>
          <p:nvSpPr>
            <p:cNvPr id="642" name="Google Shape;642;p50"/>
            <p:cNvSpPr txBox="1"/>
            <p:nvPr/>
          </p:nvSpPr>
          <p:spPr>
            <a:xfrm>
              <a:off x="2560944" y="5594927"/>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100</a:t>
              </a:r>
              <a:endParaRPr sz="1100"/>
            </a:p>
          </p:txBody>
        </p:sp>
        <p:sp>
          <p:nvSpPr>
            <p:cNvPr id="643" name="Google Shape;643;p50"/>
            <p:cNvSpPr txBox="1"/>
            <p:nvPr/>
          </p:nvSpPr>
          <p:spPr>
            <a:xfrm>
              <a:off x="3450793" y="5594927"/>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200</a:t>
              </a:r>
              <a:endParaRPr sz="1100"/>
            </a:p>
          </p:txBody>
        </p:sp>
        <p:sp>
          <p:nvSpPr>
            <p:cNvPr id="644" name="Google Shape;644;p50"/>
            <p:cNvSpPr txBox="1"/>
            <p:nvPr/>
          </p:nvSpPr>
          <p:spPr>
            <a:xfrm>
              <a:off x="4340642" y="5594927"/>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300</a:t>
              </a:r>
              <a:endParaRPr sz="1100"/>
            </a:p>
          </p:txBody>
        </p:sp>
        <p:sp>
          <p:nvSpPr>
            <p:cNvPr id="645" name="Google Shape;645;p50"/>
            <p:cNvSpPr txBox="1"/>
            <p:nvPr/>
          </p:nvSpPr>
          <p:spPr>
            <a:xfrm>
              <a:off x="5230489" y="5594927"/>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400</a:t>
              </a:r>
              <a:endParaRPr sz="1100"/>
            </a:p>
          </p:txBody>
        </p:sp>
      </p:grpSp>
      <p:grpSp>
        <p:nvGrpSpPr>
          <p:cNvPr id="646" name="Google Shape;646;p50"/>
          <p:cNvGrpSpPr/>
          <p:nvPr/>
        </p:nvGrpSpPr>
        <p:grpSpPr>
          <a:xfrm>
            <a:off x="1930709" y="4519519"/>
            <a:ext cx="802193" cy="62100"/>
            <a:chOff x="2574279" y="6026025"/>
            <a:chExt cx="1069590" cy="82800"/>
          </a:xfrm>
        </p:grpSpPr>
        <p:sp>
          <p:nvSpPr>
            <p:cNvPr id="647" name="Google Shape;647;p50"/>
            <p:cNvSpPr/>
            <p:nvPr/>
          </p:nvSpPr>
          <p:spPr>
            <a:xfrm>
              <a:off x="2574279" y="6026025"/>
              <a:ext cx="82800" cy="82800"/>
            </a:xfrm>
            <a:prstGeom prst="rect">
              <a:avLst/>
            </a:prstGeom>
            <a:gradFill>
              <a:gsLst>
                <a:gs pos="0">
                  <a:srgbClr val="EE274F">
                    <a:alpha val="0"/>
                  </a:srgbClr>
                </a:gs>
                <a:gs pos="83000">
                  <a:srgbClr val="F57D96"/>
                </a:gs>
                <a:gs pos="100000">
                  <a:schemeClr val="accent1"/>
                </a:gs>
              </a:gsLst>
              <a:path path="circle">
                <a:fillToRect l="100%" t="100%"/>
              </a:path>
              <a:tileRect b="-100%" r="-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48" name="Google Shape;648;p50"/>
            <p:cNvSpPr/>
            <p:nvPr/>
          </p:nvSpPr>
          <p:spPr>
            <a:xfrm>
              <a:off x="3065769" y="6026025"/>
              <a:ext cx="82800" cy="82800"/>
            </a:xfrm>
            <a:prstGeom prst="rect">
              <a:avLst/>
            </a:prstGeom>
            <a:gradFill>
              <a:gsLst>
                <a:gs pos="0">
                  <a:srgbClr val="952FAF">
                    <a:alpha val="0"/>
                  </a:srgbClr>
                </a:gs>
                <a:gs pos="83000">
                  <a:srgbClr val="C576DA"/>
                </a:gs>
                <a:gs pos="100000">
                  <a:schemeClr val="accent2"/>
                </a:gs>
              </a:gsLst>
              <a:path path="circle">
                <a:fillToRect l="100%" t="100%"/>
              </a:path>
              <a:tileRect b="-100%" r="-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49" name="Google Shape;649;p50"/>
            <p:cNvSpPr/>
            <p:nvPr/>
          </p:nvSpPr>
          <p:spPr>
            <a:xfrm>
              <a:off x="3561069" y="6026025"/>
              <a:ext cx="82800" cy="82800"/>
            </a:xfrm>
            <a:prstGeom prst="rect">
              <a:avLst/>
            </a:prstGeom>
            <a:gradFill>
              <a:gsLst>
                <a:gs pos="0">
                  <a:srgbClr val="6732DB">
                    <a:alpha val="0"/>
                  </a:srgbClr>
                </a:gs>
                <a:gs pos="83000">
                  <a:srgbClr val="A383E9"/>
                </a:gs>
                <a:gs pos="100000">
                  <a:schemeClr val="accent3"/>
                </a:gs>
              </a:gsLst>
              <a:path path="circle">
                <a:fillToRect l="100%" t="100%"/>
              </a:path>
              <a:tileRect b="-100%" r="-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grpSp>
        <p:nvGrpSpPr>
          <p:cNvPr id="650" name="Google Shape;650;p50"/>
          <p:cNvGrpSpPr/>
          <p:nvPr/>
        </p:nvGrpSpPr>
        <p:grpSpPr>
          <a:xfrm>
            <a:off x="1939169" y="4416305"/>
            <a:ext cx="1090402" cy="233140"/>
            <a:chOff x="2585559" y="5888406"/>
            <a:chExt cx="1453869" cy="310854"/>
          </a:xfrm>
        </p:grpSpPr>
        <p:sp>
          <p:nvSpPr>
            <p:cNvPr id="651" name="Google Shape;651;p50"/>
            <p:cNvSpPr txBox="1"/>
            <p:nvPr/>
          </p:nvSpPr>
          <p:spPr>
            <a:xfrm>
              <a:off x="3559645" y="5888406"/>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Jan</a:t>
              </a:r>
              <a:endParaRPr sz="1100"/>
            </a:p>
          </p:txBody>
        </p:sp>
        <p:sp>
          <p:nvSpPr>
            <p:cNvPr id="652" name="Google Shape;652;p50"/>
            <p:cNvSpPr txBox="1"/>
            <p:nvPr/>
          </p:nvSpPr>
          <p:spPr>
            <a:xfrm>
              <a:off x="3072602" y="5888406"/>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Feb</a:t>
              </a:r>
              <a:endParaRPr sz="900">
                <a:solidFill>
                  <a:srgbClr val="595959"/>
                </a:solidFill>
                <a:latin typeface="Albert Sans Light"/>
                <a:ea typeface="Albert Sans Light"/>
                <a:cs typeface="Albert Sans Light"/>
                <a:sym typeface="Albert Sans Light"/>
              </a:endParaRPr>
            </a:p>
          </p:txBody>
        </p:sp>
        <p:sp>
          <p:nvSpPr>
            <p:cNvPr id="653" name="Google Shape;653;p50"/>
            <p:cNvSpPr txBox="1"/>
            <p:nvPr/>
          </p:nvSpPr>
          <p:spPr>
            <a:xfrm>
              <a:off x="2585559" y="5888406"/>
              <a:ext cx="479783" cy="310854"/>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Mar</a:t>
              </a:r>
              <a:endParaRPr sz="1100"/>
            </a:p>
          </p:txBody>
        </p:sp>
      </p:grpSp>
      <p:grpSp>
        <p:nvGrpSpPr>
          <p:cNvPr id="654" name="Google Shape;654;p50"/>
          <p:cNvGrpSpPr/>
          <p:nvPr/>
        </p:nvGrpSpPr>
        <p:grpSpPr>
          <a:xfrm>
            <a:off x="1396325" y="2635421"/>
            <a:ext cx="35100" cy="1579500"/>
            <a:chOff x="1852342" y="3533348"/>
            <a:chExt cx="46800" cy="1944000"/>
          </a:xfrm>
        </p:grpSpPr>
        <p:cxnSp>
          <p:nvCxnSpPr>
            <p:cNvPr id="655" name="Google Shape;655;p50"/>
            <p:cNvCxnSpPr/>
            <p:nvPr/>
          </p:nvCxnSpPr>
          <p:spPr>
            <a:xfrm>
              <a:off x="1852342" y="4960322"/>
              <a:ext cx="46800" cy="0"/>
            </a:xfrm>
            <a:prstGeom prst="straightConnector1">
              <a:avLst/>
            </a:prstGeom>
            <a:noFill/>
            <a:ln cap="flat" cmpd="sng" w="9525">
              <a:solidFill>
                <a:srgbClr val="BFBFBF"/>
              </a:solidFill>
              <a:prstDash val="solid"/>
              <a:round/>
              <a:headEnd len="sm" w="sm" type="none"/>
              <a:tailEnd len="sm" w="sm" type="none"/>
            </a:ln>
          </p:spPr>
        </p:cxnSp>
        <p:cxnSp>
          <p:nvCxnSpPr>
            <p:cNvPr id="656" name="Google Shape;656;p50"/>
            <p:cNvCxnSpPr/>
            <p:nvPr/>
          </p:nvCxnSpPr>
          <p:spPr>
            <a:xfrm>
              <a:off x="1852342" y="4484889"/>
              <a:ext cx="46800" cy="0"/>
            </a:xfrm>
            <a:prstGeom prst="straightConnector1">
              <a:avLst/>
            </a:prstGeom>
            <a:noFill/>
            <a:ln cap="flat" cmpd="sng" w="9525">
              <a:solidFill>
                <a:srgbClr val="BFBFBF"/>
              </a:solidFill>
              <a:prstDash val="solid"/>
              <a:round/>
              <a:headEnd len="sm" w="sm" type="none"/>
              <a:tailEnd len="sm" w="sm" type="none"/>
            </a:ln>
          </p:spPr>
        </p:cxnSp>
        <p:cxnSp>
          <p:nvCxnSpPr>
            <p:cNvPr id="657" name="Google Shape;657;p50"/>
            <p:cNvCxnSpPr/>
            <p:nvPr/>
          </p:nvCxnSpPr>
          <p:spPr>
            <a:xfrm>
              <a:off x="1852342" y="4007688"/>
              <a:ext cx="46800" cy="0"/>
            </a:xfrm>
            <a:prstGeom prst="straightConnector1">
              <a:avLst/>
            </a:prstGeom>
            <a:noFill/>
            <a:ln cap="flat" cmpd="sng" w="9525">
              <a:solidFill>
                <a:srgbClr val="BFBFBF"/>
              </a:solidFill>
              <a:prstDash val="solid"/>
              <a:round/>
              <a:headEnd len="sm" w="sm" type="none"/>
              <a:tailEnd len="sm" w="sm" type="none"/>
            </a:ln>
          </p:spPr>
        </p:cxnSp>
        <p:cxnSp>
          <p:nvCxnSpPr>
            <p:cNvPr id="658" name="Google Shape;658;p50"/>
            <p:cNvCxnSpPr/>
            <p:nvPr/>
          </p:nvCxnSpPr>
          <p:spPr>
            <a:xfrm>
              <a:off x="1852342" y="3535678"/>
              <a:ext cx="46800" cy="0"/>
            </a:xfrm>
            <a:prstGeom prst="straightConnector1">
              <a:avLst/>
            </a:prstGeom>
            <a:noFill/>
            <a:ln cap="flat" cmpd="sng" w="9525">
              <a:solidFill>
                <a:srgbClr val="BFBFBF"/>
              </a:solidFill>
              <a:prstDash val="solid"/>
              <a:round/>
              <a:headEnd len="sm" w="sm" type="none"/>
              <a:tailEnd len="sm" w="sm" type="none"/>
            </a:ln>
          </p:spPr>
        </p:cxnSp>
        <p:cxnSp>
          <p:nvCxnSpPr>
            <p:cNvPr id="659" name="Google Shape;659;p50"/>
            <p:cNvCxnSpPr/>
            <p:nvPr/>
          </p:nvCxnSpPr>
          <p:spPr>
            <a:xfrm rot="5400000">
              <a:off x="925793" y="4505348"/>
              <a:ext cx="1944000" cy="0"/>
            </a:xfrm>
            <a:prstGeom prst="straightConnector1">
              <a:avLst/>
            </a:prstGeom>
            <a:noFill/>
            <a:ln cap="flat" cmpd="sng" w="9525">
              <a:solidFill>
                <a:srgbClr val="BFBFBF"/>
              </a:solidFill>
              <a:prstDash val="solid"/>
              <a:round/>
              <a:headEnd len="sm" w="sm" type="none"/>
              <a:tailEnd len="sm" w="sm" type="none"/>
            </a:ln>
          </p:spPr>
        </p:cxnSp>
      </p:grpSp>
      <p:grpSp>
        <p:nvGrpSpPr>
          <p:cNvPr id="660" name="Google Shape;660;p50"/>
          <p:cNvGrpSpPr/>
          <p:nvPr/>
        </p:nvGrpSpPr>
        <p:grpSpPr>
          <a:xfrm>
            <a:off x="1397447" y="4181556"/>
            <a:ext cx="2705400" cy="33539"/>
            <a:chOff x="1863263" y="5575408"/>
            <a:chExt cx="3607200" cy="44719"/>
          </a:xfrm>
        </p:grpSpPr>
        <p:cxnSp>
          <p:nvCxnSpPr>
            <p:cNvPr id="661" name="Google Shape;661;p50"/>
            <p:cNvCxnSpPr/>
            <p:nvPr/>
          </p:nvCxnSpPr>
          <p:spPr>
            <a:xfrm rot="-5400000">
              <a:off x="2777601" y="5598527"/>
              <a:ext cx="43200" cy="0"/>
            </a:xfrm>
            <a:prstGeom prst="straightConnector1">
              <a:avLst/>
            </a:prstGeom>
            <a:noFill/>
            <a:ln cap="flat" cmpd="sng" w="9525">
              <a:solidFill>
                <a:srgbClr val="BFBFBF"/>
              </a:solidFill>
              <a:prstDash val="solid"/>
              <a:miter lim="800000"/>
              <a:headEnd len="sm" w="sm" type="none"/>
              <a:tailEnd len="sm" w="sm" type="none"/>
            </a:ln>
          </p:spPr>
        </p:cxnSp>
        <p:cxnSp>
          <p:nvCxnSpPr>
            <p:cNvPr id="662" name="Google Shape;662;p50"/>
            <p:cNvCxnSpPr/>
            <p:nvPr/>
          </p:nvCxnSpPr>
          <p:spPr>
            <a:xfrm rot="-5400000">
              <a:off x="3666474" y="5598527"/>
              <a:ext cx="43200" cy="0"/>
            </a:xfrm>
            <a:prstGeom prst="straightConnector1">
              <a:avLst/>
            </a:prstGeom>
            <a:noFill/>
            <a:ln cap="flat" cmpd="sng" w="9525">
              <a:solidFill>
                <a:srgbClr val="BFBFBF"/>
              </a:solidFill>
              <a:prstDash val="solid"/>
              <a:miter lim="800000"/>
              <a:headEnd len="sm" w="sm" type="none"/>
              <a:tailEnd len="sm" w="sm" type="none"/>
            </a:ln>
          </p:spPr>
        </p:cxnSp>
        <p:cxnSp>
          <p:nvCxnSpPr>
            <p:cNvPr id="663" name="Google Shape;663;p50"/>
            <p:cNvCxnSpPr/>
            <p:nvPr/>
          </p:nvCxnSpPr>
          <p:spPr>
            <a:xfrm rot="-5400000">
              <a:off x="4556109" y="5598527"/>
              <a:ext cx="43200" cy="0"/>
            </a:xfrm>
            <a:prstGeom prst="straightConnector1">
              <a:avLst/>
            </a:prstGeom>
            <a:noFill/>
            <a:ln cap="flat" cmpd="sng" w="9525">
              <a:solidFill>
                <a:srgbClr val="BFBFBF"/>
              </a:solidFill>
              <a:prstDash val="solid"/>
              <a:miter lim="800000"/>
              <a:headEnd len="sm" w="sm" type="none"/>
              <a:tailEnd len="sm" w="sm" type="none"/>
            </a:ln>
          </p:spPr>
        </p:cxnSp>
        <p:cxnSp>
          <p:nvCxnSpPr>
            <p:cNvPr id="664" name="Google Shape;664;p50"/>
            <p:cNvCxnSpPr/>
            <p:nvPr/>
          </p:nvCxnSpPr>
          <p:spPr>
            <a:xfrm rot="-5400000">
              <a:off x="5445744" y="5598527"/>
              <a:ext cx="43200" cy="0"/>
            </a:xfrm>
            <a:prstGeom prst="straightConnector1">
              <a:avLst/>
            </a:prstGeom>
            <a:noFill/>
            <a:ln cap="flat" cmpd="sng" w="9525">
              <a:solidFill>
                <a:srgbClr val="BFBFBF"/>
              </a:solidFill>
              <a:prstDash val="solid"/>
              <a:miter lim="800000"/>
              <a:headEnd len="sm" w="sm" type="none"/>
              <a:tailEnd len="sm" w="sm" type="none"/>
            </a:ln>
          </p:spPr>
        </p:cxnSp>
        <p:cxnSp>
          <p:nvCxnSpPr>
            <p:cNvPr id="665" name="Google Shape;665;p50"/>
            <p:cNvCxnSpPr/>
            <p:nvPr/>
          </p:nvCxnSpPr>
          <p:spPr>
            <a:xfrm>
              <a:off x="1863263" y="5575408"/>
              <a:ext cx="3607200" cy="0"/>
            </a:xfrm>
            <a:prstGeom prst="straightConnector1">
              <a:avLst/>
            </a:prstGeom>
            <a:noFill/>
            <a:ln cap="flat" cmpd="sng" w="9525">
              <a:solidFill>
                <a:srgbClr val="BFBFBF"/>
              </a:solidFill>
              <a:prstDash val="solid"/>
              <a:round/>
              <a:headEnd len="sm" w="sm" type="none"/>
              <a:tailEnd len="sm" w="sm" type="none"/>
            </a:ln>
          </p:spPr>
        </p:cxn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grpSp>
        <p:nvGrpSpPr>
          <p:cNvPr id="670" name="Google Shape;670;p51"/>
          <p:cNvGrpSpPr/>
          <p:nvPr/>
        </p:nvGrpSpPr>
        <p:grpSpPr>
          <a:xfrm>
            <a:off x="3841406" y="788183"/>
            <a:ext cx="4510829" cy="3567134"/>
            <a:chOff x="-9" y="5"/>
            <a:chExt cx="5769" cy="4314"/>
          </a:xfrm>
        </p:grpSpPr>
        <p:sp>
          <p:nvSpPr>
            <p:cNvPr id="671" name="Google Shape;671;p51"/>
            <p:cNvSpPr/>
            <p:nvPr/>
          </p:nvSpPr>
          <p:spPr>
            <a:xfrm>
              <a:off x="3679" y="4064"/>
              <a:ext cx="312" cy="255"/>
            </a:xfrm>
            <a:custGeom>
              <a:rect b="b" l="l" r="r" t="t"/>
              <a:pathLst>
                <a:path extrusionOk="0" h="550" w="673">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2" name="Google Shape;672;p51"/>
            <p:cNvSpPr/>
            <p:nvPr/>
          </p:nvSpPr>
          <p:spPr>
            <a:xfrm>
              <a:off x="-9" y="633"/>
              <a:ext cx="2307" cy="1593"/>
            </a:xfrm>
            <a:custGeom>
              <a:rect b="b" l="l" r="r" t="t"/>
              <a:pathLst>
                <a:path extrusionOk="0" h="3440" w="4981">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3" name="Google Shape;673;p51"/>
            <p:cNvSpPr/>
            <p:nvPr/>
          </p:nvSpPr>
          <p:spPr>
            <a:xfrm>
              <a:off x="271" y="2094"/>
              <a:ext cx="2249" cy="1097"/>
            </a:xfrm>
            <a:custGeom>
              <a:rect b="b" l="l" r="r" t="t"/>
              <a:pathLst>
                <a:path extrusionOk="0" h="2368" w="4857">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4" name="Google Shape;674;p51"/>
            <p:cNvSpPr/>
            <p:nvPr/>
          </p:nvSpPr>
          <p:spPr>
            <a:xfrm>
              <a:off x="1496" y="1832"/>
              <a:ext cx="1455" cy="934"/>
            </a:xfrm>
            <a:custGeom>
              <a:rect b="b" l="l" r="r" t="t"/>
              <a:pathLst>
                <a:path extrusionOk="0" h="2018" w="3142">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5" name="Google Shape;675;p51"/>
            <p:cNvSpPr/>
            <p:nvPr/>
          </p:nvSpPr>
          <p:spPr>
            <a:xfrm>
              <a:off x="4417" y="5"/>
              <a:ext cx="1343" cy="1064"/>
            </a:xfrm>
            <a:custGeom>
              <a:rect b="b" l="l" r="r" t="t"/>
              <a:pathLst>
                <a:path extrusionOk="0" h="2299" w="2901">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6" name="Google Shape;676;p51"/>
            <p:cNvSpPr/>
            <p:nvPr/>
          </p:nvSpPr>
          <p:spPr>
            <a:xfrm>
              <a:off x="4491" y="1174"/>
              <a:ext cx="677" cy="606"/>
            </a:xfrm>
            <a:custGeom>
              <a:rect b="b" l="l" r="r" t="t"/>
              <a:pathLst>
                <a:path extrusionOk="0" h="1310" w="1462">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7" name="Google Shape;677;p51"/>
            <p:cNvSpPr/>
            <p:nvPr/>
          </p:nvSpPr>
          <p:spPr>
            <a:xfrm>
              <a:off x="4637" y="856"/>
              <a:ext cx="985" cy="609"/>
            </a:xfrm>
            <a:custGeom>
              <a:rect b="b" l="l" r="r" t="t"/>
              <a:pathLst>
                <a:path extrusionOk="0" h="1316" w="2127">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78" name="Google Shape;678;p51"/>
            <p:cNvSpPr/>
            <p:nvPr/>
          </p:nvSpPr>
          <p:spPr>
            <a:xfrm>
              <a:off x="2375" y="68"/>
              <a:ext cx="2536" cy="2030"/>
            </a:xfrm>
            <a:custGeom>
              <a:rect b="b" l="l" r="r" t="t"/>
              <a:pathLst>
                <a:path extrusionOk="0" h="4382" w="5477">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adFill>
              <a:gsLst>
                <a:gs pos="0">
                  <a:schemeClr val="accent1"/>
                </a:gs>
                <a:gs pos="52000">
                  <a:schemeClr val="accent2"/>
                </a:gs>
                <a:gs pos="100000">
                  <a:schemeClr val="accent3"/>
                </a:gs>
              </a:gsLst>
              <a:lin ang="2700000" scaled="0"/>
            </a:gradFill>
            <a:ln cap="flat" cmpd="sng" w="12700">
              <a:solidFill>
                <a:srgbClr val="FAF2FC"/>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79" name="Google Shape;679;p51"/>
            <p:cNvSpPr/>
            <p:nvPr/>
          </p:nvSpPr>
          <p:spPr>
            <a:xfrm>
              <a:off x="3796" y="3407"/>
              <a:ext cx="875" cy="659"/>
            </a:xfrm>
            <a:custGeom>
              <a:rect b="b" l="l" r="r" t="t"/>
              <a:pathLst>
                <a:path extrusionOk="0" h="1423" w="1889">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0" name="Google Shape;680;p51"/>
            <p:cNvSpPr/>
            <p:nvPr/>
          </p:nvSpPr>
          <p:spPr>
            <a:xfrm>
              <a:off x="3625" y="2903"/>
              <a:ext cx="665" cy="641"/>
            </a:xfrm>
            <a:custGeom>
              <a:rect b="b" l="l" r="r" t="t"/>
              <a:pathLst>
                <a:path extrusionOk="0" h="1384" w="1437">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1" name="Google Shape;681;p51"/>
            <p:cNvSpPr/>
            <p:nvPr/>
          </p:nvSpPr>
          <p:spPr>
            <a:xfrm>
              <a:off x="2302" y="3034"/>
              <a:ext cx="1049" cy="967"/>
            </a:xfrm>
            <a:custGeom>
              <a:rect b="b" l="l" r="r" t="t"/>
              <a:pathLst>
                <a:path extrusionOk="0" h="2088" w="2266">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2" name="Google Shape;682;p51"/>
            <p:cNvSpPr/>
            <p:nvPr/>
          </p:nvSpPr>
          <p:spPr>
            <a:xfrm>
              <a:off x="3140" y="3330"/>
              <a:ext cx="916" cy="601"/>
            </a:xfrm>
            <a:custGeom>
              <a:rect b="b" l="l" r="r" t="t"/>
              <a:pathLst>
                <a:path extrusionOk="0" h="1298" w="197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3" name="Google Shape;683;p51"/>
            <p:cNvSpPr/>
            <p:nvPr/>
          </p:nvSpPr>
          <p:spPr>
            <a:xfrm>
              <a:off x="3238" y="1805"/>
              <a:ext cx="590" cy="922"/>
            </a:xfrm>
            <a:custGeom>
              <a:rect b="b" l="l" r="r" t="t"/>
              <a:pathLst>
                <a:path extrusionOk="0" h="1992" w="1273">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4" name="Google Shape;684;p51"/>
            <p:cNvSpPr/>
            <p:nvPr/>
          </p:nvSpPr>
          <p:spPr>
            <a:xfrm>
              <a:off x="3030" y="3028"/>
              <a:ext cx="700" cy="551"/>
            </a:xfrm>
            <a:custGeom>
              <a:rect b="b" l="l" r="r" t="t"/>
              <a:pathLst>
                <a:path extrusionOk="0" h="1190" w="1511">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5" name="Google Shape;685;p51"/>
            <p:cNvSpPr/>
            <p:nvPr/>
          </p:nvSpPr>
          <p:spPr>
            <a:xfrm>
              <a:off x="2330" y="2463"/>
              <a:ext cx="1424" cy="954"/>
            </a:xfrm>
            <a:custGeom>
              <a:rect b="b" l="l" r="r" t="t"/>
              <a:pathLst>
                <a:path extrusionOk="0" h="2060" w="3074">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adFill>
              <a:gsLst>
                <a:gs pos="0">
                  <a:schemeClr val="accent1"/>
                </a:gs>
                <a:gs pos="52000">
                  <a:schemeClr val="accent2"/>
                </a:gs>
                <a:gs pos="100000">
                  <a:schemeClr val="accent3"/>
                </a:gs>
              </a:gsLst>
              <a:lin ang="2700000" scaled="0"/>
            </a:gradFill>
            <a:ln cap="flat" cmpd="sng" w="12700">
              <a:solidFill>
                <a:srgbClr val="FAF2FC"/>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86" name="Google Shape;686;p51"/>
            <p:cNvSpPr/>
            <p:nvPr/>
          </p:nvSpPr>
          <p:spPr>
            <a:xfrm>
              <a:off x="1990" y="1454"/>
              <a:ext cx="1563" cy="1204"/>
            </a:xfrm>
            <a:custGeom>
              <a:rect b="b" l="l" r="r" t="t"/>
              <a:pathLst>
                <a:path extrusionOk="0" h="2599" w="3374">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7" name="Google Shape;687;p51"/>
            <p:cNvSpPr/>
            <p:nvPr/>
          </p:nvSpPr>
          <p:spPr>
            <a:xfrm>
              <a:off x="3110" y="1852"/>
              <a:ext cx="303" cy="480"/>
            </a:xfrm>
            <a:custGeom>
              <a:rect b="b" l="l" r="r" t="t"/>
              <a:pathLst>
                <a:path extrusionOk="0" h="1036" w="655">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8" name="Google Shape;688;p51"/>
            <p:cNvSpPr/>
            <p:nvPr/>
          </p:nvSpPr>
          <p:spPr>
            <a:xfrm>
              <a:off x="4177" y="2831"/>
              <a:ext cx="568" cy="690"/>
            </a:xfrm>
            <a:custGeom>
              <a:rect b="b" l="l" r="r" t="t"/>
              <a:pathLst>
                <a:path extrusionOk="0" h="1490" w="1227">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89" name="Google Shape;689;p51"/>
            <p:cNvSpPr/>
            <p:nvPr/>
          </p:nvSpPr>
          <p:spPr>
            <a:xfrm>
              <a:off x="3549" y="2533"/>
              <a:ext cx="896" cy="494"/>
            </a:xfrm>
            <a:custGeom>
              <a:rect b="b" l="l" r="r" t="t"/>
              <a:pathLst>
                <a:path extrusionOk="0" h="1066" w="1935">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0" name="Google Shape;690;p51"/>
            <p:cNvSpPr/>
            <p:nvPr/>
          </p:nvSpPr>
          <p:spPr>
            <a:xfrm>
              <a:off x="4490" y="2997"/>
              <a:ext cx="504" cy="574"/>
            </a:xfrm>
            <a:custGeom>
              <a:rect b="b" l="l" r="r" t="t"/>
              <a:pathLst>
                <a:path extrusionOk="0" h="1239" w="1088">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1" name="Google Shape;691;p51"/>
            <p:cNvSpPr/>
            <p:nvPr/>
          </p:nvSpPr>
          <p:spPr>
            <a:xfrm>
              <a:off x="3696" y="1645"/>
              <a:ext cx="410" cy="745"/>
            </a:xfrm>
            <a:custGeom>
              <a:rect b="b" l="l" r="r" t="t"/>
              <a:pathLst>
                <a:path extrusionOk="0" h="1609" w="885">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2" name="Google Shape;692;p51"/>
            <p:cNvSpPr/>
            <p:nvPr/>
          </p:nvSpPr>
          <p:spPr>
            <a:xfrm>
              <a:off x="3730" y="2139"/>
              <a:ext cx="699" cy="563"/>
            </a:xfrm>
            <a:custGeom>
              <a:rect b="b" l="l" r="r" t="t"/>
              <a:pathLst>
                <a:path extrusionOk="0" h="1217" w="1510">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3" name="Google Shape;693;p51"/>
            <p:cNvSpPr/>
            <p:nvPr/>
          </p:nvSpPr>
          <p:spPr>
            <a:xfrm>
              <a:off x="4247" y="2313"/>
              <a:ext cx="563" cy="589"/>
            </a:xfrm>
            <a:custGeom>
              <a:rect b="b" l="l" r="r" t="t"/>
              <a:pathLst>
                <a:path extrusionOk="0" h="1271" w="1217">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adFill>
              <a:gsLst>
                <a:gs pos="0">
                  <a:schemeClr val="accent1"/>
                </a:gs>
                <a:gs pos="52000">
                  <a:schemeClr val="accent2"/>
                </a:gs>
                <a:gs pos="100000">
                  <a:schemeClr val="accent3"/>
                </a:gs>
              </a:gsLst>
              <a:lin ang="2700000" scaled="0"/>
            </a:gradFill>
            <a:ln cap="flat" cmpd="sng" w="12700">
              <a:solidFill>
                <a:srgbClr val="FAF2FC"/>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94" name="Google Shape;694;p51"/>
            <p:cNvSpPr/>
            <p:nvPr/>
          </p:nvSpPr>
          <p:spPr>
            <a:xfrm>
              <a:off x="4378" y="2218"/>
              <a:ext cx="671" cy="469"/>
            </a:xfrm>
            <a:custGeom>
              <a:rect b="b" l="l" r="r" t="t"/>
              <a:pathLst>
                <a:path extrusionOk="0" h="1013" w="1448">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5" name="Google Shape;695;p51"/>
            <p:cNvSpPr/>
            <p:nvPr/>
          </p:nvSpPr>
          <p:spPr>
            <a:xfrm>
              <a:off x="4661" y="2651"/>
              <a:ext cx="455" cy="451"/>
            </a:xfrm>
            <a:custGeom>
              <a:rect b="b" l="l" r="r" t="t"/>
              <a:pathLst>
                <a:path extrusionOk="0" h="972" w="983">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adFill>
              <a:gsLst>
                <a:gs pos="0">
                  <a:schemeClr val="accent1"/>
                </a:gs>
                <a:gs pos="52000">
                  <a:schemeClr val="accent2"/>
                </a:gs>
                <a:gs pos="100000">
                  <a:schemeClr val="accent3"/>
                </a:gs>
              </a:gsLst>
              <a:lin ang="2700000" scaled="0"/>
            </a:gradFill>
            <a:ln cap="flat" cmpd="sng" w="12700">
              <a:solidFill>
                <a:srgbClr val="FAF2FC"/>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696" name="Google Shape;696;p51"/>
            <p:cNvSpPr/>
            <p:nvPr/>
          </p:nvSpPr>
          <p:spPr>
            <a:xfrm>
              <a:off x="4939" y="2557"/>
              <a:ext cx="128" cy="134"/>
            </a:xfrm>
            <a:custGeom>
              <a:rect b="b" l="l" r="r" t="t"/>
              <a:pathLst>
                <a:path extrusionOk="0" h="288" w="277">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7" name="Google Shape;697;p51"/>
            <p:cNvSpPr/>
            <p:nvPr/>
          </p:nvSpPr>
          <p:spPr>
            <a:xfrm>
              <a:off x="4205" y="1864"/>
              <a:ext cx="781" cy="475"/>
            </a:xfrm>
            <a:custGeom>
              <a:rect b="b" l="l" r="r" t="t"/>
              <a:pathLst>
                <a:path extrusionOk="0" h="1025" w="1686">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8" name="Google Shape;698;p51"/>
            <p:cNvSpPr/>
            <p:nvPr/>
          </p:nvSpPr>
          <p:spPr>
            <a:xfrm>
              <a:off x="4003" y="1366"/>
              <a:ext cx="624" cy="806"/>
            </a:xfrm>
            <a:custGeom>
              <a:rect b="b" l="l" r="r" t="t"/>
              <a:pathLst>
                <a:path extrusionOk="0" h="1740" w="1348">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699" name="Google Shape;699;p51"/>
            <p:cNvSpPr/>
            <p:nvPr/>
          </p:nvSpPr>
          <p:spPr>
            <a:xfrm>
              <a:off x="4183" y="1579"/>
              <a:ext cx="205" cy="193"/>
            </a:xfrm>
            <a:custGeom>
              <a:rect b="b" l="l" r="r" t="t"/>
              <a:pathLst>
                <a:path extrusionOk="0" h="417" w="442">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700" name="Google Shape;700;p51"/>
            <p:cNvSpPr/>
            <p:nvPr/>
          </p:nvSpPr>
          <p:spPr>
            <a:xfrm>
              <a:off x="4323" y="1664"/>
              <a:ext cx="141" cy="196"/>
            </a:xfrm>
            <a:custGeom>
              <a:rect b="b" l="l" r="r" t="t"/>
              <a:pathLst>
                <a:path extrusionOk="0" h="423" w="306">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701" name="Google Shape;701;p51"/>
            <p:cNvSpPr/>
            <p:nvPr/>
          </p:nvSpPr>
          <p:spPr>
            <a:xfrm>
              <a:off x="5023" y="3295"/>
              <a:ext cx="201" cy="412"/>
            </a:xfrm>
            <a:custGeom>
              <a:rect b="b" l="l" r="r" t="t"/>
              <a:pathLst>
                <a:path extrusionOk="0" h="890" w="434">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702" name="Google Shape;702;p51"/>
            <p:cNvSpPr/>
            <p:nvPr/>
          </p:nvSpPr>
          <p:spPr>
            <a:xfrm>
              <a:off x="5438" y="3349"/>
              <a:ext cx="38" cy="22"/>
            </a:xfrm>
            <a:custGeom>
              <a:rect b="b" l="l" r="r" t="t"/>
              <a:pathLst>
                <a:path extrusionOk="0" h="48" w="81">
                  <a:moveTo>
                    <a:pt x="53" y="2"/>
                  </a:moveTo>
                  <a:cubicBezTo>
                    <a:pt x="53" y="2"/>
                    <a:pt x="0" y="0"/>
                    <a:pt x="5" y="19"/>
                  </a:cubicBezTo>
                  <a:cubicBezTo>
                    <a:pt x="9" y="37"/>
                    <a:pt x="5" y="41"/>
                    <a:pt x="31" y="45"/>
                  </a:cubicBezTo>
                  <a:cubicBezTo>
                    <a:pt x="57" y="48"/>
                    <a:pt x="81" y="15"/>
                    <a:pt x="53" y="2"/>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703" name="Google Shape;703;p51"/>
            <p:cNvSpPr/>
            <p:nvPr/>
          </p:nvSpPr>
          <p:spPr>
            <a:xfrm>
              <a:off x="5489" y="3325"/>
              <a:ext cx="25" cy="32"/>
            </a:xfrm>
            <a:custGeom>
              <a:rect b="b" l="l" r="r" t="t"/>
              <a:pathLst>
                <a:path extrusionOk="0" h="69" w="55">
                  <a:moveTo>
                    <a:pt x="33" y="0"/>
                  </a:moveTo>
                  <a:cubicBezTo>
                    <a:pt x="33" y="0"/>
                    <a:pt x="0" y="15"/>
                    <a:pt x="3" y="34"/>
                  </a:cubicBezTo>
                  <a:cubicBezTo>
                    <a:pt x="5" y="52"/>
                    <a:pt x="31" y="69"/>
                    <a:pt x="35" y="50"/>
                  </a:cubicBezTo>
                  <a:cubicBezTo>
                    <a:pt x="40" y="32"/>
                    <a:pt x="55" y="4"/>
                    <a:pt x="33" y="0"/>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sp>
          <p:nvSpPr>
            <p:cNvPr id="704" name="Google Shape;704;p51"/>
            <p:cNvSpPr/>
            <p:nvPr/>
          </p:nvSpPr>
          <p:spPr>
            <a:xfrm>
              <a:off x="5605" y="3264"/>
              <a:ext cx="36" cy="26"/>
            </a:xfrm>
            <a:custGeom>
              <a:rect b="b" l="l" r="r" t="t"/>
              <a:pathLst>
                <a:path extrusionOk="0" h="55" w="78">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solidFill>
              <a:srgbClr val="D8D8D8"/>
            </a:solidFill>
            <a:ln cap="rnd" cmpd="sng" w="9525">
              <a:solidFill>
                <a:srgbClr val="FAF2FC"/>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Roboto Thin"/>
                <a:ea typeface="Roboto Thin"/>
                <a:cs typeface="Roboto Thin"/>
                <a:sym typeface="Roboto Thin"/>
              </a:endParaRPr>
            </a:p>
          </p:txBody>
        </p:sp>
      </p:grpSp>
      <p:grpSp>
        <p:nvGrpSpPr>
          <p:cNvPr id="705" name="Google Shape;705;p51"/>
          <p:cNvGrpSpPr/>
          <p:nvPr/>
        </p:nvGrpSpPr>
        <p:grpSpPr>
          <a:xfrm>
            <a:off x="3734084" y="782490"/>
            <a:ext cx="1749330" cy="1204906"/>
            <a:chOff x="7079504" y="1748572"/>
            <a:chExt cx="2332440" cy="1606542"/>
          </a:xfrm>
        </p:grpSpPr>
        <p:sp>
          <p:nvSpPr>
            <p:cNvPr id="706" name="Google Shape;706;p51"/>
            <p:cNvSpPr/>
            <p:nvPr/>
          </p:nvSpPr>
          <p:spPr>
            <a:xfrm>
              <a:off x="7079504" y="1748572"/>
              <a:ext cx="2332440" cy="1606542"/>
            </a:xfrm>
            <a:prstGeom prst="roundRect">
              <a:avLst>
                <a:gd fmla="val 9464"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707" name="Google Shape;707;p51"/>
            <p:cNvGrpSpPr/>
            <p:nvPr/>
          </p:nvGrpSpPr>
          <p:grpSpPr>
            <a:xfrm>
              <a:off x="7257731" y="1949754"/>
              <a:ext cx="1975987" cy="1204177"/>
              <a:chOff x="7254432" y="1946097"/>
              <a:chExt cx="1975987" cy="1204177"/>
            </a:xfrm>
          </p:grpSpPr>
          <p:sp>
            <p:nvSpPr>
              <p:cNvPr id="708" name="Google Shape;708;p51"/>
              <p:cNvSpPr txBox="1"/>
              <p:nvPr/>
            </p:nvSpPr>
            <p:spPr>
              <a:xfrm>
                <a:off x="7254432" y="2365187"/>
                <a:ext cx="1975987" cy="78508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elit. Aenean commodo.</a:t>
                </a:r>
                <a:endParaRPr sz="1100"/>
              </a:p>
            </p:txBody>
          </p:sp>
          <p:sp>
            <p:nvSpPr>
              <p:cNvPr id="709" name="Google Shape;709;p51"/>
              <p:cNvSpPr/>
              <p:nvPr/>
            </p:nvSpPr>
            <p:spPr>
              <a:xfrm>
                <a:off x="7254432" y="1946097"/>
                <a:ext cx="1064418" cy="289439"/>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accent1"/>
                    </a:solidFill>
                    <a:latin typeface="Albert Sans Light"/>
                    <a:ea typeface="Albert Sans Light"/>
                    <a:cs typeface="Albert Sans Light"/>
                    <a:sym typeface="Albert Sans Light"/>
                  </a:rPr>
                  <a:t>Recap 2024</a:t>
                </a:r>
                <a:endParaRPr sz="800">
                  <a:solidFill>
                    <a:schemeClr val="accent1"/>
                  </a:solidFill>
                  <a:latin typeface="Albert Sans Light"/>
                  <a:ea typeface="Albert Sans Light"/>
                  <a:cs typeface="Albert Sans Light"/>
                  <a:sym typeface="Albert Sans Light"/>
                </a:endParaRPr>
              </a:p>
            </p:txBody>
          </p:sp>
        </p:grpSp>
      </p:grpSp>
      <p:sp>
        <p:nvSpPr>
          <p:cNvPr id="710" name="Google Shape;710;p51"/>
          <p:cNvSpPr txBox="1"/>
          <p:nvPr/>
        </p:nvSpPr>
        <p:spPr>
          <a:xfrm>
            <a:off x="514350" y="2453932"/>
            <a:ext cx="2989090" cy="41319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a:t>
            </a:r>
            <a:endParaRPr sz="1100"/>
          </a:p>
        </p:txBody>
      </p:sp>
      <p:grpSp>
        <p:nvGrpSpPr>
          <p:cNvPr id="711" name="Google Shape;711;p51"/>
          <p:cNvGrpSpPr/>
          <p:nvPr/>
        </p:nvGrpSpPr>
        <p:grpSpPr>
          <a:xfrm>
            <a:off x="514350" y="800837"/>
            <a:ext cx="3607594" cy="1477603"/>
            <a:chOff x="685800" y="566668"/>
            <a:chExt cx="4810125" cy="1665509"/>
          </a:xfrm>
        </p:grpSpPr>
        <p:sp>
          <p:nvSpPr>
            <p:cNvPr id="712" name="Google Shape;712;p51"/>
            <p:cNvSpPr txBox="1"/>
            <p:nvPr/>
          </p:nvSpPr>
          <p:spPr>
            <a:xfrm>
              <a:off x="685801" y="905222"/>
              <a:ext cx="4810124" cy="132695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BUSINESS RECAP</a:t>
              </a:r>
              <a:endParaRPr sz="3600">
                <a:solidFill>
                  <a:schemeClr val="dk1"/>
                </a:solidFill>
                <a:latin typeface="Albert Sans SemiBold"/>
                <a:ea typeface="Albert Sans SemiBold"/>
                <a:cs typeface="Albert Sans SemiBold"/>
                <a:sym typeface="Albert Sans SemiBold"/>
              </a:endParaRPr>
            </a:p>
          </p:txBody>
        </p:sp>
        <p:sp>
          <p:nvSpPr>
            <p:cNvPr id="713" name="Google Shape;713;p51"/>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accent3"/>
                  </a:solidFill>
                  <a:latin typeface="Albert Sans Light"/>
                  <a:ea typeface="Albert Sans Light"/>
                  <a:cs typeface="Albert Sans Light"/>
                  <a:sym typeface="Albert Sans Light"/>
                </a:rPr>
                <a:t>#Business Proposal</a:t>
              </a:r>
              <a:endParaRPr sz="1200">
                <a:solidFill>
                  <a:schemeClr val="accent3"/>
                </a:solidFill>
                <a:latin typeface="Albert Sans Light"/>
                <a:ea typeface="Albert Sans Light"/>
                <a:cs typeface="Albert Sans Light"/>
                <a:sym typeface="Albert Sans Light"/>
              </a:endParaRPr>
            </a:p>
          </p:txBody>
        </p:sp>
      </p:grpSp>
      <p:grpSp>
        <p:nvGrpSpPr>
          <p:cNvPr id="714" name="Google Shape;714;p51"/>
          <p:cNvGrpSpPr/>
          <p:nvPr/>
        </p:nvGrpSpPr>
        <p:grpSpPr>
          <a:xfrm>
            <a:off x="514350" y="3653176"/>
            <a:ext cx="3322521" cy="689486"/>
            <a:chOff x="1051894" y="4488919"/>
            <a:chExt cx="4430028" cy="919315"/>
          </a:xfrm>
        </p:grpSpPr>
        <p:grpSp>
          <p:nvGrpSpPr>
            <p:cNvPr id="715" name="Google Shape;715;p51"/>
            <p:cNvGrpSpPr/>
            <p:nvPr/>
          </p:nvGrpSpPr>
          <p:grpSpPr>
            <a:xfrm>
              <a:off x="1338547" y="4488919"/>
              <a:ext cx="4143375" cy="919315"/>
              <a:chOff x="6438901" y="5041370"/>
              <a:chExt cx="4143375" cy="919315"/>
            </a:xfrm>
          </p:grpSpPr>
          <p:sp>
            <p:nvSpPr>
              <p:cNvPr id="716" name="Google Shape;716;p51"/>
              <p:cNvSpPr/>
              <p:nvPr/>
            </p:nvSpPr>
            <p:spPr>
              <a:xfrm>
                <a:off x="6438901" y="5041370"/>
                <a:ext cx="1064418" cy="289439"/>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accent1"/>
                    </a:solidFill>
                    <a:latin typeface="Albert Sans Light"/>
                    <a:ea typeface="Albert Sans Light"/>
                    <a:cs typeface="Albert Sans Light"/>
                    <a:sym typeface="Albert Sans Light"/>
                  </a:rPr>
                  <a:t>Recap 2024</a:t>
                </a:r>
                <a:endParaRPr sz="800">
                  <a:solidFill>
                    <a:schemeClr val="accent1"/>
                  </a:solidFill>
                  <a:latin typeface="Albert Sans Light"/>
                  <a:ea typeface="Albert Sans Light"/>
                  <a:cs typeface="Albert Sans Light"/>
                  <a:sym typeface="Albert Sans Light"/>
                </a:endParaRPr>
              </a:p>
            </p:txBody>
          </p:sp>
          <p:sp>
            <p:nvSpPr>
              <p:cNvPr id="717" name="Google Shape;717;p51"/>
              <p:cNvSpPr txBox="1"/>
              <p:nvPr/>
            </p:nvSpPr>
            <p:spPr>
              <a:xfrm>
                <a:off x="6438901" y="5409765"/>
                <a:ext cx="4143375"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a:t>
                </a:r>
                <a:endParaRPr sz="1100"/>
              </a:p>
            </p:txBody>
          </p:sp>
        </p:grpSp>
        <p:cxnSp>
          <p:nvCxnSpPr>
            <p:cNvPr id="718" name="Google Shape;718;p51"/>
            <p:cNvCxnSpPr/>
            <p:nvPr/>
          </p:nvCxnSpPr>
          <p:spPr>
            <a:xfrm>
              <a:off x="1051894" y="4574303"/>
              <a:ext cx="0" cy="748547"/>
            </a:xfrm>
            <a:prstGeom prst="straightConnector1">
              <a:avLst/>
            </a:prstGeom>
            <a:noFill/>
            <a:ln cap="rnd" cmpd="sng" w="25400">
              <a:solidFill>
                <a:schemeClr val="accent1"/>
              </a:solidFill>
              <a:prstDash val="solid"/>
              <a:miter lim="800000"/>
              <a:headEnd len="sm" w="sm" type="none"/>
              <a:tailEnd len="sm" w="sm" type="none"/>
            </a:ln>
          </p:spPr>
        </p:cxn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grpSp>
        <p:nvGrpSpPr>
          <p:cNvPr id="723" name="Google Shape;723;p52"/>
          <p:cNvGrpSpPr/>
          <p:nvPr/>
        </p:nvGrpSpPr>
        <p:grpSpPr>
          <a:xfrm>
            <a:off x="2213513" y="3893700"/>
            <a:ext cx="4720590" cy="736596"/>
            <a:chOff x="2951350" y="5191600"/>
            <a:chExt cx="6294120" cy="982128"/>
          </a:xfrm>
        </p:grpSpPr>
        <p:sp>
          <p:nvSpPr>
            <p:cNvPr id="724" name="Google Shape;724;p52"/>
            <p:cNvSpPr/>
            <p:nvPr/>
          </p:nvSpPr>
          <p:spPr>
            <a:xfrm>
              <a:off x="2951350" y="5191600"/>
              <a:ext cx="6294120" cy="982128"/>
            </a:xfrm>
            <a:prstGeom prst="roundRect">
              <a:avLst>
                <a:gd fmla="val 12247"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725" name="Google Shape;725;p52"/>
            <p:cNvGrpSpPr/>
            <p:nvPr/>
          </p:nvGrpSpPr>
          <p:grpSpPr>
            <a:xfrm>
              <a:off x="3096130" y="5378540"/>
              <a:ext cx="6004560" cy="608249"/>
              <a:chOff x="3093721" y="5313203"/>
              <a:chExt cx="6004560" cy="608249"/>
            </a:xfrm>
          </p:grpSpPr>
          <p:sp>
            <p:nvSpPr>
              <p:cNvPr id="726" name="Google Shape;726;p52"/>
              <p:cNvSpPr txBox="1"/>
              <p:nvPr/>
            </p:nvSpPr>
            <p:spPr>
              <a:xfrm>
                <a:off x="3192780" y="5313203"/>
                <a:ext cx="5801622" cy="286232"/>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None/>
                </a:pPr>
                <a:r>
                  <a:rPr lang="en" sz="1100">
                    <a:solidFill>
                      <a:schemeClr val="lt1"/>
                    </a:solidFill>
                    <a:latin typeface="Albert Sans SemiBold"/>
                    <a:ea typeface="Albert Sans SemiBold"/>
                    <a:cs typeface="Albert Sans SemiBold"/>
                    <a:sym typeface="Albert Sans SemiBold"/>
                  </a:rPr>
                  <a:t>We’re a Business Proposal</a:t>
                </a:r>
                <a:endParaRPr sz="1100">
                  <a:solidFill>
                    <a:schemeClr val="lt1"/>
                  </a:solidFill>
                  <a:latin typeface="Albert Sans SemiBold"/>
                  <a:ea typeface="Albert Sans SemiBold"/>
                  <a:cs typeface="Albert Sans SemiBold"/>
                  <a:sym typeface="Albert Sans SemiBold"/>
                </a:endParaRPr>
              </a:p>
            </p:txBody>
          </p:sp>
          <p:sp>
            <p:nvSpPr>
              <p:cNvPr id="727" name="Google Shape;727;p52"/>
              <p:cNvSpPr txBox="1"/>
              <p:nvPr/>
            </p:nvSpPr>
            <p:spPr>
              <a:xfrm>
                <a:off x="3093721" y="5616497"/>
                <a:ext cx="6004560" cy="304955"/>
              </a:xfrm>
              <a:prstGeom prst="rect">
                <a:avLst/>
              </a:prstGeom>
              <a:noFill/>
              <a:ln>
                <a:noFill/>
              </a:ln>
            </p:spPr>
            <p:txBody>
              <a:bodyPr anchorCtr="0" anchor="t" bIns="34275" lIns="68575" spcFirstLastPara="1" rIns="68575" wrap="square" tIns="34275">
                <a:spAutoFit/>
              </a:bodyPr>
              <a:lstStyle/>
              <a:p>
                <a:pPr indent="0" lvl="0" marL="0" marR="0" rtl="0" algn="ctr">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Aenean commodo</a:t>
                </a:r>
                <a:endParaRPr sz="900">
                  <a:solidFill>
                    <a:schemeClr val="lt1"/>
                  </a:solidFill>
                  <a:latin typeface="Albert Sans Light"/>
                  <a:ea typeface="Albert Sans Light"/>
                  <a:cs typeface="Albert Sans Light"/>
                  <a:sym typeface="Albert Sans Light"/>
                </a:endParaRPr>
              </a:p>
            </p:txBody>
          </p:sp>
        </p:grpSp>
      </p:grpSp>
      <p:grpSp>
        <p:nvGrpSpPr>
          <p:cNvPr id="728" name="Google Shape;728;p52"/>
          <p:cNvGrpSpPr/>
          <p:nvPr/>
        </p:nvGrpSpPr>
        <p:grpSpPr>
          <a:xfrm>
            <a:off x="4667877" y="1840289"/>
            <a:ext cx="3014819" cy="799798"/>
            <a:chOff x="6223836" y="2453718"/>
            <a:chExt cx="4019759" cy="1066398"/>
          </a:xfrm>
        </p:grpSpPr>
        <p:grpSp>
          <p:nvGrpSpPr>
            <p:cNvPr id="729" name="Google Shape;729;p52"/>
            <p:cNvGrpSpPr/>
            <p:nvPr/>
          </p:nvGrpSpPr>
          <p:grpSpPr>
            <a:xfrm>
              <a:off x="6223836" y="2453718"/>
              <a:ext cx="1054011" cy="1066398"/>
              <a:chOff x="6223836" y="2278458"/>
              <a:chExt cx="1054011" cy="1066398"/>
            </a:xfrm>
          </p:grpSpPr>
          <p:sp>
            <p:nvSpPr>
              <p:cNvPr id="730" name="Google Shape;730;p52"/>
              <p:cNvSpPr/>
              <p:nvPr/>
            </p:nvSpPr>
            <p:spPr>
              <a:xfrm rot="10800000">
                <a:off x="6223836" y="2278458"/>
                <a:ext cx="1054011" cy="1066398"/>
              </a:xfrm>
              <a:prstGeom prst="teardrop">
                <a:avLst>
                  <a:gd fmla="val 10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31" name="Google Shape;731;p52"/>
              <p:cNvSpPr txBox="1"/>
              <p:nvPr/>
            </p:nvSpPr>
            <p:spPr>
              <a:xfrm>
                <a:off x="6433339" y="2580825"/>
                <a:ext cx="635004"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rgbClr val="6732DB"/>
                    </a:solidFill>
                    <a:latin typeface="Albert Sans SemiBold"/>
                    <a:ea typeface="Albert Sans SemiBold"/>
                    <a:cs typeface="Albert Sans SemiBold"/>
                    <a:sym typeface="Albert Sans SemiBold"/>
                  </a:rPr>
                  <a:t>03</a:t>
                </a:r>
                <a:endParaRPr sz="1100">
                  <a:solidFill>
                    <a:srgbClr val="6732DB"/>
                  </a:solidFill>
                </a:endParaRPr>
              </a:p>
            </p:txBody>
          </p:sp>
        </p:grpSp>
        <p:grpSp>
          <p:nvGrpSpPr>
            <p:cNvPr id="732" name="Google Shape;732;p52"/>
            <p:cNvGrpSpPr/>
            <p:nvPr/>
          </p:nvGrpSpPr>
          <p:grpSpPr>
            <a:xfrm>
              <a:off x="7525764" y="2521961"/>
              <a:ext cx="2717831" cy="929912"/>
              <a:chOff x="7525764" y="2513800"/>
              <a:chExt cx="2717831" cy="929912"/>
            </a:xfrm>
          </p:grpSpPr>
          <p:sp>
            <p:nvSpPr>
              <p:cNvPr id="733" name="Google Shape;733;p52"/>
              <p:cNvSpPr txBox="1"/>
              <p:nvPr/>
            </p:nvSpPr>
            <p:spPr>
              <a:xfrm>
                <a:off x="7525764" y="2513800"/>
                <a:ext cx="2350599" cy="30777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100">
                    <a:solidFill>
                      <a:schemeClr val="dk1"/>
                    </a:solidFill>
                    <a:latin typeface="Albert Sans SemiBold"/>
                    <a:ea typeface="Albert Sans SemiBold"/>
                    <a:cs typeface="Albert Sans SemiBold"/>
                    <a:sym typeface="Albert Sans SemiBold"/>
                  </a:rPr>
                  <a:t>Holistic Learning</a:t>
                </a:r>
                <a:endParaRPr sz="1100">
                  <a:solidFill>
                    <a:schemeClr val="dk1"/>
                  </a:solidFill>
                  <a:latin typeface="Albert Sans SemiBold"/>
                  <a:ea typeface="Albert Sans SemiBold"/>
                  <a:cs typeface="Albert Sans SemiBold"/>
                  <a:sym typeface="Albert Sans SemiBold"/>
                </a:endParaRPr>
              </a:p>
            </p:txBody>
          </p:sp>
          <p:sp>
            <p:nvSpPr>
              <p:cNvPr id="734" name="Google Shape;734;p52"/>
              <p:cNvSpPr txBox="1"/>
              <p:nvPr/>
            </p:nvSpPr>
            <p:spPr>
              <a:xfrm>
                <a:off x="7525764" y="2892792"/>
                <a:ext cx="2717831"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t>
                </a:r>
                <a:endParaRPr sz="1100"/>
              </a:p>
            </p:txBody>
          </p:sp>
        </p:grpSp>
      </p:grpSp>
      <p:grpSp>
        <p:nvGrpSpPr>
          <p:cNvPr id="735" name="Google Shape;735;p52"/>
          <p:cNvGrpSpPr/>
          <p:nvPr/>
        </p:nvGrpSpPr>
        <p:grpSpPr>
          <a:xfrm>
            <a:off x="4667877" y="2799194"/>
            <a:ext cx="3014819" cy="799799"/>
            <a:chOff x="6223836" y="3732259"/>
            <a:chExt cx="4019759" cy="1066398"/>
          </a:xfrm>
        </p:grpSpPr>
        <p:grpSp>
          <p:nvGrpSpPr>
            <p:cNvPr id="736" name="Google Shape;736;p52"/>
            <p:cNvGrpSpPr/>
            <p:nvPr/>
          </p:nvGrpSpPr>
          <p:grpSpPr>
            <a:xfrm>
              <a:off x="6223836" y="3732259"/>
              <a:ext cx="1054011" cy="1066398"/>
              <a:chOff x="6223836" y="3556999"/>
              <a:chExt cx="1054011" cy="1066398"/>
            </a:xfrm>
          </p:grpSpPr>
          <p:sp>
            <p:nvSpPr>
              <p:cNvPr id="737" name="Google Shape;737;p52"/>
              <p:cNvSpPr/>
              <p:nvPr/>
            </p:nvSpPr>
            <p:spPr>
              <a:xfrm flipH="1">
                <a:off x="6223836" y="3556999"/>
                <a:ext cx="1054011" cy="1066398"/>
              </a:xfrm>
              <a:prstGeom prst="teardrop">
                <a:avLst>
                  <a:gd fmla="val 10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38" name="Google Shape;738;p52"/>
              <p:cNvSpPr txBox="1"/>
              <p:nvPr/>
            </p:nvSpPr>
            <p:spPr>
              <a:xfrm>
                <a:off x="6425882" y="3859366"/>
                <a:ext cx="64991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rgbClr val="6732DB"/>
                    </a:solidFill>
                    <a:latin typeface="Albert Sans SemiBold"/>
                    <a:ea typeface="Albert Sans SemiBold"/>
                    <a:cs typeface="Albert Sans SemiBold"/>
                    <a:sym typeface="Albert Sans SemiBold"/>
                  </a:rPr>
                  <a:t>04</a:t>
                </a:r>
                <a:endParaRPr sz="1100">
                  <a:solidFill>
                    <a:srgbClr val="6732DB"/>
                  </a:solidFill>
                </a:endParaRPr>
              </a:p>
            </p:txBody>
          </p:sp>
        </p:grpSp>
        <p:grpSp>
          <p:nvGrpSpPr>
            <p:cNvPr id="739" name="Google Shape;739;p52"/>
            <p:cNvGrpSpPr/>
            <p:nvPr/>
          </p:nvGrpSpPr>
          <p:grpSpPr>
            <a:xfrm>
              <a:off x="7525764" y="3800502"/>
              <a:ext cx="2717831" cy="929912"/>
              <a:chOff x="7525764" y="3796752"/>
              <a:chExt cx="2717831" cy="929912"/>
            </a:xfrm>
          </p:grpSpPr>
          <p:sp>
            <p:nvSpPr>
              <p:cNvPr id="740" name="Google Shape;740;p52"/>
              <p:cNvSpPr txBox="1"/>
              <p:nvPr/>
            </p:nvSpPr>
            <p:spPr>
              <a:xfrm>
                <a:off x="7525764" y="3796752"/>
                <a:ext cx="2547224" cy="30777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100">
                    <a:solidFill>
                      <a:schemeClr val="dk1"/>
                    </a:solidFill>
                    <a:latin typeface="Albert Sans SemiBold"/>
                    <a:ea typeface="Albert Sans SemiBold"/>
                    <a:cs typeface="Albert Sans SemiBold"/>
                    <a:sym typeface="Albert Sans SemiBold"/>
                  </a:rPr>
                  <a:t>Interest-Based Learning</a:t>
                </a:r>
                <a:endParaRPr sz="1100">
                  <a:solidFill>
                    <a:schemeClr val="dk1"/>
                  </a:solidFill>
                  <a:latin typeface="Albert Sans SemiBold"/>
                  <a:ea typeface="Albert Sans SemiBold"/>
                  <a:cs typeface="Albert Sans SemiBold"/>
                  <a:sym typeface="Albert Sans SemiBold"/>
                </a:endParaRPr>
              </a:p>
            </p:txBody>
          </p:sp>
          <p:sp>
            <p:nvSpPr>
              <p:cNvPr id="741" name="Google Shape;741;p52"/>
              <p:cNvSpPr txBox="1"/>
              <p:nvPr/>
            </p:nvSpPr>
            <p:spPr>
              <a:xfrm>
                <a:off x="7525764" y="4175744"/>
                <a:ext cx="2717831"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t>
                </a:r>
                <a:endParaRPr sz="1100"/>
              </a:p>
            </p:txBody>
          </p:sp>
        </p:grpSp>
      </p:grpSp>
      <p:grpSp>
        <p:nvGrpSpPr>
          <p:cNvPr id="742" name="Google Shape;742;p52"/>
          <p:cNvGrpSpPr/>
          <p:nvPr/>
        </p:nvGrpSpPr>
        <p:grpSpPr>
          <a:xfrm>
            <a:off x="1527857" y="1840289"/>
            <a:ext cx="2977691" cy="799798"/>
            <a:chOff x="2037143" y="2453718"/>
            <a:chExt cx="3970255" cy="1066398"/>
          </a:xfrm>
        </p:grpSpPr>
        <p:grpSp>
          <p:nvGrpSpPr>
            <p:cNvPr id="743" name="Google Shape;743;p52"/>
            <p:cNvGrpSpPr/>
            <p:nvPr/>
          </p:nvGrpSpPr>
          <p:grpSpPr>
            <a:xfrm>
              <a:off x="4953387" y="2453718"/>
              <a:ext cx="1054011" cy="1066398"/>
              <a:chOff x="4953387" y="2278458"/>
              <a:chExt cx="1054011" cy="1066398"/>
            </a:xfrm>
          </p:grpSpPr>
          <p:sp>
            <p:nvSpPr>
              <p:cNvPr id="744" name="Google Shape;744;p52"/>
              <p:cNvSpPr/>
              <p:nvPr/>
            </p:nvSpPr>
            <p:spPr>
              <a:xfrm flipH="1" rot="10800000">
                <a:off x="4953387" y="2278458"/>
                <a:ext cx="1054011" cy="1066398"/>
              </a:xfrm>
              <a:prstGeom prst="teardrop">
                <a:avLst>
                  <a:gd fmla="val 10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45" name="Google Shape;745;p52"/>
              <p:cNvSpPr txBox="1"/>
              <p:nvPr/>
            </p:nvSpPr>
            <p:spPr>
              <a:xfrm>
                <a:off x="5191889" y="2580825"/>
                <a:ext cx="577006"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rgbClr val="6732DB"/>
                    </a:solidFill>
                    <a:latin typeface="Albert Sans SemiBold"/>
                    <a:ea typeface="Albert Sans SemiBold"/>
                    <a:cs typeface="Albert Sans SemiBold"/>
                    <a:sym typeface="Albert Sans SemiBold"/>
                  </a:rPr>
                  <a:t>01</a:t>
                </a:r>
                <a:endParaRPr sz="1100">
                  <a:solidFill>
                    <a:srgbClr val="6732DB"/>
                  </a:solidFill>
                </a:endParaRPr>
              </a:p>
            </p:txBody>
          </p:sp>
        </p:grpSp>
        <p:grpSp>
          <p:nvGrpSpPr>
            <p:cNvPr id="746" name="Google Shape;746;p52"/>
            <p:cNvGrpSpPr/>
            <p:nvPr/>
          </p:nvGrpSpPr>
          <p:grpSpPr>
            <a:xfrm>
              <a:off x="2037143" y="2521961"/>
              <a:ext cx="2722814" cy="929912"/>
              <a:chOff x="2037143" y="2513800"/>
              <a:chExt cx="2722814" cy="929912"/>
            </a:xfrm>
          </p:grpSpPr>
          <p:sp>
            <p:nvSpPr>
              <p:cNvPr id="747" name="Google Shape;747;p52"/>
              <p:cNvSpPr txBox="1"/>
              <p:nvPr/>
            </p:nvSpPr>
            <p:spPr>
              <a:xfrm>
                <a:off x="2397205" y="2513800"/>
                <a:ext cx="2350599" cy="307777"/>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lang="en" sz="1100">
                    <a:solidFill>
                      <a:schemeClr val="dk1"/>
                    </a:solidFill>
                    <a:latin typeface="Albert Sans SemiBold"/>
                    <a:ea typeface="Albert Sans SemiBold"/>
                    <a:cs typeface="Albert Sans SemiBold"/>
                    <a:sym typeface="Albert Sans SemiBold"/>
                  </a:rPr>
                  <a:t>Character Education</a:t>
                </a:r>
                <a:endParaRPr sz="1100">
                  <a:solidFill>
                    <a:schemeClr val="dk1"/>
                  </a:solidFill>
                  <a:latin typeface="Albert Sans SemiBold"/>
                  <a:ea typeface="Albert Sans SemiBold"/>
                  <a:cs typeface="Albert Sans SemiBold"/>
                  <a:sym typeface="Albert Sans SemiBold"/>
                </a:endParaRPr>
              </a:p>
            </p:txBody>
          </p:sp>
          <p:sp>
            <p:nvSpPr>
              <p:cNvPr id="748" name="Google Shape;748;p52"/>
              <p:cNvSpPr txBox="1"/>
              <p:nvPr/>
            </p:nvSpPr>
            <p:spPr>
              <a:xfrm>
                <a:off x="2037143" y="2892792"/>
                <a:ext cx="2722814" cy="550920"/>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t>
                </a:r>
                <a:endParaRPr sz="1100"/>
              </a:p>
            </p:txBody>
          </p:sp>
        </p:grpSp>
      </p:grpSp>
      <p:grpSp>
        <p:nvGrpSpPr>
          <p:cNvPr id="749" name="Google Shape;749;p52"/>
          <p:cNvGrpSpPr/>
          <p:nvPr/>
        </p:nvGrpSpPr>
        <p:grpSpPr>
          <a:xfrm>
            <a:off x="1527856" y="2799194"/>
            <a:ext cx="2977692" cy="799799"/>
            <a:chOff x="2037142" y="3732259"/>
            <a:chExt cx="3970256" cy="1066398"/>
          </a:xfrm>
        </p:grpSpPr>
        <p:grpSp>
          <p:nvGrpSpPr>
            <p:cNvPr id="750" name="Google Shape;750;p52"/>
            <p:cNvGrpSpPr/>
            <p:nvPr/>
          </p:nvGrpSpPr>
          <p:grpSpPr>
            <a:xfrm>
              <a:off x="4953387" y="3732259"/>
              <a:ext cx="1054011" cy="1066398"/>
              <a:chOff x="4953387" y="3556999"/>
              <a:chExt cx="1054011" cy="1066398"/>
            </a:xfrm>
          </p:grpSpPr>
          <p:sp>
            <p:nvSpPr>
              <p:cNvPr id="751" name="Google Shape;751;p52"/>
              <p:cNvSpPr/>
              <p:nvPr/>
            </p:nvSpPr>
            <p:spPr>
              <a:xfrm>
                <a:off x="4953387" y="3556999"/>
                <a:ext cx="1054011" cy="1066398"/>
              </a:xfrm>
              <a:prstGeom prst="teardrop">
                <a:avLst>
                  <a:gd fmla="val 10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52" name="Google Shape;752;p52"/>
              <p:cNvSpPr txBox="1"/>
              <p:nvPr/>
            </p:nvSpPr>
            <p:spPr>
              <a:xfrm>
                <a:off x="5198104" y="3859366"/>
                <a:ext cx="564577"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rgbClr val="6732DB"/>
                    </a:solidFill>
                    <a:latin typeface="Albert Sans SemiBold"/>
                    <a:ea typeface="Albert Sans SemiBold"/>
                    <a:cs typeface="Albert Sans SemiBold"/>
                    <a:sym typeface="Albert Sans SemiBold"/>
                  </a:rPr>
                  <a:t>02</a:t>
                </a:r>
                <a:endParaRPr sz="1100">
                  <a:solidFill>
                    <a:srgbClr val="6732DB"/>
                  </a:solidFill>
                </a:endParaRPr>
              </a:p>
            </p:txBody>
          </p:sp>
        </p:grpSp>
        <p:grpSp>
          <p:nvGrpSpPr>
            <p:cNvPr id="753" name="Google Shape;753;p52"/>
            <p:cNvGrpSpPr/>
            <p:nvPr/>
          </p:nvGrpSpPr>
          <p:grpSpPr>
            <a:xfrm>
              <a:off x="2037142" y="3800502"/>
              <a:ext cx="2722815" cy="929912"/>
              <a:chOff x="2037142" y="3796752"/>
              <a:chExt cx="2722815" cy="929912"/>
            </a:xfrm>
          </p:grpSpPr>
          <p:sp>
            <p:nvSpPr>
              <p:cNvPr id="754" name="Google Shape;754;p52"/>
              <p:cNvSpPr txBox="1"/>
              <p:nvPr/>
            </p:nvSpPr>
            <p:spPr>
              <a:xfrm>
                <a:off x="2202181" y="3796752"/>
                <a:ext cx="2552206" cy="307777"/>
              </a:xfrm>
              <a:prstGeom prst="rect">
                <a:avLst/>
              </a:prstGeom>
              <a:noFill/>
              <a:ln>
                <a:noFill/>
              </a:ln>
            </p:spPr>
            <p:txBody>
              <a:bodyPr anchorCtr="0" anchor="t" bIns="34275" lIns="68575" spcFirstLastPara="1" rIns="68575" wrap="square" tIns="34275">
                <a:spAutoFit/>
              </a:bodyPr>
              <a:lstStyle/>
              <a:p>
                <a:pPr indent="0" lvl="0" marL="0" marR="0" rtl="0" algn="r">
                  <a:spcBef>
                    <a:spcPts val="0"/>
                  </a:spcBef>
                  <a:spcAft>
                    <a:spcPts val="0"/>
                  </a:spcAft>
                  <a:buNone/>
                </a:pPr>
                <a:r>
                  <a:rPr lang="en" sz="1100">
                    <a:solidFill>
                      <a:schemeClr val="dk1"/>
                    </a:solidFill>
                    <a:latin typeface="Albert Sans SemiBold"/>
                    <a:ea typeface="Albert Sans SemiBold"/>
                    <a:cs typeface="Albert Sans SemiBold"/>
                    <a:sym typeface="Albert Sans SemiBold"/>
                  </a:rPr>
                  <a:t>Wise Use of Technology</a:t>
                </a:r>
                <a:endParaRPr sz="1100">
                  <a:solidFill>
                    <a:schemeClr val="dk1"/>
                  </a:solidFill>
                  <a:latin typeface="Albert Sans SemiBold"/>
                  <a:ea typeface="Albert Sans SemiBold"/>
                  <a:cs typeface="Albert Sans SemiBold"/>
                  <a:sym typeface="Albert Sans SemiBold"/>
                </a:endParaRPr>
              </a:p>
            </p:txBody>
          </p:sp>
          <p:sp>
            <p:nvSpPr>
              <p:cNvPr id="755" name="Google Shape;755;p52"/>
              <p:cNvSpPr txBox="1"/>
              <p:nvPr/>
            </p:nvSpPr>
            <p:spPr>
              <a:xfrm>
                <a:off x="2037142" y="4175744"/>
                <a:ext cx="2722815" cy="550920"/>
              </a:xfrm>
              <a:prstGeom prst="rect">
                <a:avLst/>
              </a:prstGeom>
              <a:noFill/>
              <a:ln>
                <a:noFill/>
              </a:ln>
            </p:spPr>
            <p:txBody>
              <a:bodyPr anchorCtr="0" anchor="t" bIns="34275" lIns="68575" spcFirstLastPara="1" rIns="68575" wrap="square" tIns="34275">
                <a:spAutoFit/>
              </a:bodyPr>
              <a:lstStyle/>
              <a:p>
                <a:pPr indent="0" lvl="0" marL="0" marR="0" rtl="0" algn="r">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t>
                </a:r>
                <a:endParaRPr sz="1100"/>
              </a:p>
            </p:txBody>
          </p:sp>
        </p:grpSp>
      </p:grpSp>
      <p:grpSp>
        <p:nvGrpSpPr>
          <p:cNvPr id="756" name="Google Shape;756;p52"/>
          <p:cNvGrpSpPr/>
          <p:nvPr/>
        </p:nvGrpSpPr>
        <p:grpSpPr>
          <a:xfrm>
            <a:off x="514350" y="514350"/>
            <a:ext cx="8115300" cy="923606"/>
            <a:chOff x="3120073" y="1513580"/>
            <a:chExt cx="10820400" cy="1231474"/>
          </a:xfrm>
        </p:grpSpPr>
        <p:sp>
          <p:nvSpPr>
            <p:cNvPr id="757" name="Google Shape;757;p52"/>
            <p:cNvSpPr txBox="1"/>
            <p:nvPr/>
          </p:nvSpPr>
          <p:spPr>
            <a:xfrm>
              <a:off x="3120073" y="1914057"/>
              <a:ext cx="10820400" cy="83099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3600">
                  <a:solidFill>
                    <a:schemeClr val="dk1"/>
                  </a:solidFill>
                  <a:latin typeface="Albert Sans SemiBold"/>
                  <a:ea typeface="Albert Sans SemiBold"/>
                  <a:cs typeface="Albert Sans SemiBold"/>
                  <a:sym typeface="Albert Sans SemiBold"/>
                </a:rPr>
                <a:t>FOUR INFOGRAPHIC</a:t>
              </a:r>
              <a:endParaRPr sz="3600">
                <a:solidFill>
                  <a:schemeClr val="dk1"/>
                </a:solidFill>
                <a:latin typeface="Albert Sans SemiBold"/>
                <a:ea typeface="Albert Sans SemiBold"/>
                <a:cs typeface="Albert Sans SemiBold"/>
                <a:sym typeface="Albert Sans SemiBold"/>
              </a:endParaRPr>
            </a:p>
          </p:txBody>
        </p:sp>
        <p:sp>
          <p:nvSpPr>
            <p:cNvPr id="758" name="Google Shape;758;p52"/>
            <p:cNvSpPr txBox="1"/>
            <p:nvPr/>
          </p:nvSpPr>
          <p:spPr>
            <a:xfrm>
              <a:off x="7006972" y="1513580"/>
              <a:ext cx="3046602" cy="338554"/>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35"/>
          <p:cNvSpPr/>
          <p:nvPr/>
        </p:nvSpPr>
        <p:spPr>
          <a:xfrm>
            <a:off x="2743200" y="742950"/>
            <a:ext cx="3657600" cy="3657600"/>
          </a:xfrm>
          <a:prstGeom prst="donut">
            <a:avLst>
              <a:gd fmla="val 18908" name="adj"/>
            </a:avLst>
          </a:prstGeom>
          <a:gradFill>
            <a:gsLst>
              <a:gs pos="0">
                <a:srgbClr val="EF2A52">
                  <a:alpha val="11764"/>
                </a:srgbClr>
              </a:gs>
              <a:gs pos="52000">
                <a:srgbClr val="952FAF">
                  <a:alpha val="11764"/>
                </a:srgbClr>
              </a:gs>
              <a:gs pos="100000">
                <a:srgbClr val="6732DB">
                  <a:alpha val="1176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pic>
        <p:nvPicPr>
          <p:cNvPr id="117" name="Google Shape;117;p35"/>
          <p:cNvPicPr preferRelativeResize="0"/>
          <p:nvPr/>
        </p:nvPicPr>
        <p:blipFill rotWithShape="1">
          <a:blip r:embed="rId3">
            <a:alphaModFix/>
          </a:blip>
          <a:srcRect b="0" l="0" r="0" t="0"/>
          <a:stretch/>
        </p:blipFill>
        <p:spPr>
          <a:xfrm>
            <a:off x="514350" y="2188214"/>
            <a:ext cx="3128963" cy="767072"/>
          </a:xfrm>
          <a:prstGeom prst="rect">
            <a:avLst/>
          </a:prstGeom>
          <a:noFill/>
          <a:ln>
            <a:noFill/>
          </a:ln>
        </p:spPr>
      </p:pic>
      <p:grpSp>
        <p:nvGrpSpPr>
          <p:cNvPr id="118" name="Google Shape;118;p35"/>
          <p:cNvGrpSpPr/>
          <p:nvPr/>
        </p:nvGrpSpPr>
        <p:grpSpPr>
          <a:xfrm>
            <a:off x="4572001" y="1245870"/>
            <a:ext cx="4572000" cy="2651762"/>
            <a:chOff x="6096001" y="1661160"/>
            <a:chExt cx="6096000" cy="3535682"/>
          </a:xfrm>
        </p:grpSpPr>
        <p:sp>
          <p:nvSpPr>
            <p:cNvPr id="119" name="Google Shape;119;p35"/>
            <p:cNvSpPr/>
            <p:nvPr/>
          </p:nvSpPr>
          <p:spPr>
            <a:xfrm flipH="1" rot="-5400000">
              <a:off x="7376160" y="381001"/>
              <a:ext cx="3535682" cy="6096000"/>
            </a:xfrm>
            <a:prstGeom prst="round2SameRect">
              <a:avLst>
                <a:gd fmla="val 11534" name="adj1"/>
                <a:gd fmla="val 0" name="adj2"/>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sp>
          <p:nvSpPr>
            <p:cNvPr id="120" name="Google Shape;120;p35"/>
            <p:cNvSpPr txBox="1"/>
            <p:nvPr/>
          </p:nvSpPr>
          <p:spPr>
            <a:xfrm>
              <a:off x="6610352" y="2217352"/>
              <a:ext cx="5067299" cy="1613775"/>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b="0" i="0" lang="en" sz="900" u="none" cap="none" strike="noStrike">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Donec quam felids, ultricies nec, pellentesque eu, pretium quis, sem. </a:t>
              </a:r>
              <a:endParaRPr b="0" i="0" sz="900" u="none" cap="none" strike="noStrike">
                <a:solidFill>
                  <a:srgbClr val="595959"/>
                </a:solidFill>
                <a:latin typeface="Albert Sans Light"/>
                <a:ea typeface="Albert Sans Light"/>
                <a:cs typeface="Albert Sans Light"/>
                <a:sym typeface="Albert Sans Light"/>
              </a:endParaRPr>
            </a:p>
            <a:p>
              <a:pPr indent="0" lvl="0" marL="0" marR="0" rtl="0" algn="l">
                <a:lnSpc>
                  <a:spcPct val="130000"/>
                </a:lnSpc>
                <a:spcBef>
                  <a:spcPts val="600"/>
                </a:spcBef>
                <a:spcAft>
                  <a:spcPts val="0"/>
                </a:spcAft>
                <a:buNone/>
              </a:pPr>
              <a:r>
                <a:rPr b="0" i="0" lang="en" sz="900" u="none" cap="none" strike="noStrike">
                  <a:solidFill>
                    <a:srgbClr val="595959"/>
                  </a:solidFill>
                  <a:latin typeface="Albert Sans Light"/>
                  <a:ea typeface="Albert Sans Light"/>
                  <a:cs typeface="Albert Sans Light"/>
                  <a:sym typeface="Albert Sans Light"/>
                </a:rPr>
                <a:t>Nulla consequat massa quis enim. Donec pede justo, fringilla vel, aliquet nec, vulputate eget, arcu. In enim justo, rhoncus ut, imperdiet. </a:t>
              </a:r>
              <a:endParaRPr b="0" i="0" sz="900" u="none" cap="none" strike="noStrike">
                <a:solidFill>
                  <a:srgbClr val="595959"/>
                </a:solidFill>
                <a:latin typeface="Albert Sans Light"/>
                <a:ea typeface="Albert Sans Light"/>
                <a:cs typeface="Albert Sans Light"/>
                <a:sym typeface="Albert Sans Light"/>
              </a:endParaRPr>
            </a:p>
          </p:txBody>
        </p:sp>
        <p:grpSp>
          <p:nvGrpSpPr>
            <p:cNvPr id="121" name="Google Shape;121;p35"/>
            <p:cNvGrpSpPr/>
            <p:nvPr/>
          </p:nvGrpSpPr>
          <p:grpSpPr>
            <a:xfrm>
              <a:off x="6610352" y="4163918"/>
              <a:ext cx="1901825" cy="476730"/>
              <a:chOff x="6610350" y="4105381"/>
              <a:chExt cx="1901825" cy="476730"/>
            </a:xfrm>
          </p:grpSpPr>
          <p:sp>
            <p:nvSpPr>
              <p:cNvPr id="122" name="Google Shape;122;p35"/>
              <p:cNvSpPr/>
              <p:nvPr/>
            </p:nvSpPr>
            <p:spPr>
              <a:xfrm>
                <a:off x="6610350" y="4105381"/>
                <a:ext cx="1901825" cy="476730"/>
              </a:xfrm>
              <a:prstGeom prst="roundRect">
                <a:avLst>
                  <a:gd fmla="val 50000"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sp>
            <p:nvSpPr>
              <p:cNvPr id="123" name="Google Shape;123;p35"/>
              <p:cNvSpPr txBox="1"/>
              <p:nvPr/>
            </p:nvSpPr>
            <p:spPr>
              <a:xfrm>
                <a:off x="6685933" y="4205246"/>
                <a:ext cx="1419216"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0" i="0" lang="en" sz="900" u="none" cap="none" strike="noStrike">
                    <a:solidFill>
                      <a:schemeClr val="lt1"/>
                    </a:solidFill>
                    <a:latin typeface="Albert Sans SemiBold"/>
                    <a:ea typeface="Albert Sans SemiBold"/>
                    <a:cs typeface="Albert Sans SemiBold"/>
                    <a:sym typeface="Albert Sans SemiBold"/>
                  </a:rPr>
                  <a:t>More Information </a:t>
                </a:r>
                <a:endParaRPr b="0" i="0" sz="900" u="none" cap="none" strike="noStrike">
                  <a:solidFill>
                    <a:schemeClr val="lt1"/>
                  </a:solidFill>
                  <a:latin typeface="Albert Sans SemiBold"/>
                  <a:ea typeface="Albert Sans SemiBold"/>
                  <a:cs typeface="Albert Sans SemiBold"/>
                  <a:sym typeface="Albert Sans SemiBold"/>
                </a:endParaRPr>
              </a:p>
            </p:txBody>
          </p:sp>
          <p:grpSp>
            <p:nvGrpSpPr>
              <p:cNvPr id="124" name="Google Shape;124;p35"/>
              <p:cNvGrpSpPr/>
              <p:nvPr/>
            </p:nvGrpSpPr>
            <p:grpSpPr>
              <a:xfrm>
                <a:off x="8105149" y="4183063"/>
                <a:ext cx="321367" cy="321367"/>
                <a:chOff x="1749111" y="5615285"/>
                <a:chExt cx="321367" cy="321367"/>
              </a:xfrm>
            </p:grpSpPr>
            <p:sp>
              <p:nvSpPr>
                <p:cNvPr id="125" name="Google Shape;125;p35"/>
                <p:cNvSpPr/>
                <p:nvPr/>
              </p:nvSpPr>
              <p:spPr>
                <a:xfrm>
                  <a:off x="1749111" y="5615285"/>
                  <a:ext cx="321367" cy="321367"/>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sp>
              <p:nvSpPr>
                <p:cNvPr id="126" name="Google Shape;126;p35"/>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gradFill>
                  <a:gsLst>
                    <a:gs pos="0">
                      <a:schemeClr val="accent1"/>
                    </a:gs>
                    <a:gs pos="52000">
                      <a:schemeClr val="accent2"/>
                    </a:gs>
                    <a:gs pos="100000">
                      <a:schemeClr val="accent3"/>
                    </a:gs>
                  </a:gsLst>
                  <a:lin ang="2700000" scaled="0"/>
                </a:gra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grpSp>
        </p:gr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pic>
        <p:nvPicPr>
          <p:cNvPr id="763" name="Google Shape;763;p53"/>
          <p:cNvPicPr preferRelativeResize="0"/>
          <p:nvPr/>
        </p:nvPicPr>
        <p:blipFill rotWithShape="1">
          <a:blip r:embed="rId3">
            <a:alphaModFix/>
          </a:blip>
          <a:srcRect b="0" l="0" r="0" t="0"/>
          <a:stretch/>
        </p:blipFill>
        <p:spPr>
          <a:xfrm>
            <a:off x="0" y="0"/>
            <a:ext cx="9144000" cy="5143500"/>
          </a:xfrm>
          <a:custGeom>
            <a:rect b="b" l="l" r="r" t="t"/>
            <a:pathLst>
              <a:path extrusionOk="0" h="6858000" w="12192000">
                <a:moveTo>
                  <a:pt x="0" y="0"/>
                </a:moveTo>
                <a:lnTo>
                  <a:pt x="12192000" y="0"/>
                </a:lnTo>
                <a:lnTo>
                  <a:pt x="12192000" y="6858000"/>
                </a:lnTo>
                <a:lnTo>
                  <a:pt x="0" y="6858000"/>
                </a:lnTo>
                <a:close/>
              </a:path>
            </a:pathLst>
          </a:custGeom>
          <a:noFill/>
          <a:ln>
            <a:noFill/>
          </a:ln>
        </p:spPr>
      </p:pic>
      <p:sp>
        <p:nvSpPr>
          <p:cNvPr id="764" name="Google Shape;764;p53"/>
          <p:cNvSpPr/>
          <p:nvPr/>
        </p:nvSpPr>
        <p:spPr>
          <a:xfrm>
            <a:off x="0" y="0"/>
            <a:ext cx="9144000" cy="5143500"/>
          </a:xfrm>
          <a:prstGeom prst="rect">
            <a:avLst/>
          </a:prstGeom>
          <a:gradFill>
            <a:gsLst>
              <a:gs pos="0">
                <a:srgbClr val="0C0C0C"/>
              </a:gs>
              <a:gs pos="52000">
                <a:srgbClr val="0C0C0C">
                  <a:alpha val="87843"/>
                </a:srgbClr>
              </a:gs>
              <a:gs pos="100000">
                <a:srgbClr val="0C0C0C">
                  <a:alpha val="87843"/>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65" name="Google Shape;765;p53"/>
          <p:cNvSpPr/>
          <p:nvPr/>
        </p:nvSpPr>
        <p:spPr>
          <a:xfrm flipH="1" rot="10800000">
            <a:off x="2095500" y="95250"/>
            <a:ext cx="4953000" cy="4953000"/>
          </a:xfrm>
          <a:prstGeom prst="blockArc">
            <a:avLst>
              <a:gd fmla="val 10800000" name="adj1"/>
              <a:gd fmla="val 8137813" name="adj2"/>
              <a:gd fmla="val 13068" name="adj3"/>
            </a:avLst>
          </a:prstGeom>
          <a:gradFill>
            <a:gsLst>
              <a:gs pos="0">
                <a:srgbClr val="EF2A52">
                  <a:alpha val="11764"/>
                </a:srgbClr>
              </a:gs>
              <a:gs pos="52000">
                <a:srgbClr val="952FAF">
                  <a:alpha val="11764"/>
                </a:srgbClr>
              </a:gs>
              <a:gs pos="100000">
                <a:srgbClr val="6732DB">
                  <a:alpha val="1176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66" name="Google Shape;766;p53"/>
          <p:cNvSpPr/>
          <p:nvPr/>
        </p:nvSpPr>
        <p:spPr>
          <a:xfrm flipH="1" rot="10800000">
            <a:off x="1588395" y="56613"/>
            <a:ext cx="4953000" cy="4953000"/>
          </a:xfrm>
          <a:prstGeom prst="blockArc">
            <a:avLst>
              <a:gd fmla="val 7819038" name="adj1"/>
              <a:gd fmla="val 10674251" name="adj2"/>
              <a:gd fmla="val 13045" name="adj3"/>
            </a:avLst>
          </a:prstGeom>
          <a:gradFill>
            <a:gsLst>
              <a:gs pos="0">
                <a:srgbClr val="EF2A52">
                  <a:alpha val="11764"/>
                </a:srgbClr>
              </a:gs>
              <a:gs pos="52000">
                <a:srgbClr val="952FAF">
                  <a:alpha val="11764"/>
                </a:srgbClr>
              </a:gs>
              <a:gs pos="100000">
                <a:srgbClr val="6732DB">
                  <a:alpha val="11764"/>
                </a:srgbClr>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767" name="Google Shape;767;p53"/>
          <p:cNvGrpSpPr/>
          <p:nvPr/>
        </p:nvGrpSpPr>
        <p:grpSpPr>
          <a:xfrm>
            <a:off x="5137785" y="825818"/>
            <a:ext cx="3491865" cy="3491865"/>
            <a:chOff x="6850380" y="1101090"/>
            <a:chExt cx="4655820" cy="4655820"/>
          </a:xfrm>
        </p:grpSpPr>
        <p:sp>
          <p:nvSpPr>
            <p:cNvPr id="768" name="Google Shape;768;p53"/>
            <p:cNvSpPr/>
            <p:nvPr/>
          </p:nvSpPr>
          <p:spPr>
            <a:xfrm>
              <a:off x="6850380" y="1101090"/>
              <a:ext cx="4655820" cy="4655820"/>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769" name="Google Shape;769;p53"/>
            <p:cNvSpPr txBox="1"/>
            <p:nvPr/>
          </p:nvSpPr>
          <p:spPr>
            <a:xfrm>
              <a:off x="7194996" y="3244334"/>
              <a:ext cx="3966588" cy="369332"/>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400">
                  <a:solidFill>
                    <a:schemeClr val="lt1"/>
                  </a:solidFill>
                  <a:latin typeface="Albert Sans SemiBold"/>
                  <a:ea typeface="Albert Sans SemiBold"/>
                  <a:cs typeface="Albert Sans SemiBold"/>
                  <a:sym typeface="Albert Sans SemiBold"/>
                </a:rPr>
                <a:t>SEE YOU NEXT PRESENTATION </a:t>
              </a:r>
              <a:endParaRPr sz="1400">
                <a:solidFill>
                  <a:schemeClr val="lt1"/>
                </a:solidFill>
                <a:latin typeface="Albert Sans SemiBold"/>
                <a:ea typeface="Albert Sans SemiBold"/>
                <a:cs typeface="Albert Sans SemiBold"/>
                <a:sym typeface="Albert Sans SemiBold"/>
              </a:endParaRPr>
            </a:p>
          </p:txBody>
        </p:sp>
      </p:grpSp>
      <p:cxnSp>
        <p:nvCxnSpPr>
          <p:cNvPr id="770" name="Google Shape;770;p53"/>
          <p:cNvCxnSpPr/>
          <p:nvPr/>
        </p:nvCxnSpPr>
        <p:spPr>
          <a:xfrm>
            <a:off x="4313539" y="2219084"/>
            <a:ext cx="0" cy="705334"/>
          </a:xfrm>
          <a:prstGeom prst="straightConnector1">
            <a:avLst/>
          </a:prstGeom>
          <a:noFill/>
          <a:ln cap="flat" cmpd="sng" w="9525">
            <a:solidFill>
              <a:schemeClr val="lt1"/>
            </a:solidFill>
            <a:prstDash val="solid"/>
            <a:miter lim="800000"/>
            <a:headEnd len="sm" w="sm" type="none"/>
            <a:tailEnd len="sm" w="sm" type="none"/>
          </a:ln>
        </p:spPr>
      </p:cxnSp>
      <p:grpSp>
        <p:nvGrpSpPr>
          <p:cNvPr id="771" name="Google Shape;771;p53"/>
          <p:cNvGrpSpPr/>
          <p:nvPr/>
        </p:nvGrpSpPr>
        <p:grpSpPr>
          <a:xfrm>
            <a:off x="513065" y="1965169"/>
            <a:ext cx="2976226" cy="1213163"/>
            <a:chOff x="684087" y="3013502"/>
            <a:chExt cx="3968302" cy="1617550"/>
          </a:xfrm>
        </p:grpSpPr>
        <p:sp>
          <p:nvSpPr>
            <p:cNvPr id="772" name="Google Shape;772;p53"/>
            <p:cNvSpPr txBox="1"/>
            <p:nvPr/>
          </p:nvSpPr>
          <p:spPr>
            <a:xfrm>
              <a:off x="685801" y="3013502"/>
              <a:ext cx="3966588" cy="83099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lt1"/>
                  </a:solidFill>
                  <a:latin typeface="Albert Sans SemiBold"/>
                  <a:ea typeface="Albert Sans SemiBold"/>
                  <a:cs typeface="Albert Sans SemiBold"/>
                  <a:sym typeface="Albert Sans SemiBold"/>
                </a:rPr>
                <a:t>THANK YOU</a:t>
              </a:r>
              <a:endParaRPr sz="3600">
                <a:solidFill>
                  <a:schemeClr val="lt1"/>
                </a:solidFill>
                <a:latin typeface="Albert Sans SemiBold"/>
                <a:ea typeface="Albert Sans SemiBold"/>
                <a:cs typeface="Albert Sans SemiBold"/>
                <a:sym typeface="Albert Sans SemiBold"/>
              </a:endParaRPr>
            </a:p>
          </p:txBody>
        </p:sp>
        <p:sp>
          <p:nvSpPr>
            <p:cNvPr id="773" name="Google Shape;773;p53"/>
            <p:cNvSpPr txBox="1"/>
            <p:nvPr/>
          </p:nvSpPr>
          <p:spPr>
            <a:xfrm>
              <a:off x="684087" y="4080132"/>
              <a:ext cx="3966588" cy="55092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Aenean commodo ligula eget dolor. Aenean</a:t>
              </a:r>
              <a:endParaRPr sz="11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36"/>
          <p:cNvSpPr/>
          <p:nvPr/>
        </p:nvSpPr>
        <p:spPr>
          <a:xfrm flipH="1" rot="-5400000">
            <a:off x="4213106" y="162493"/>
            <a:ext cx="5143500" cy="4818517"/>
          </a:xfrm>
          <a:prstGeom prst="round2SameRect">
            <a:avLst>
              <a:gd fmla="val 5931" name="adj1"/>
              <a:gd fmla="val 0" name="adj2"/>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lbert Sans Light"/>
              <a:ea typeface="Albert Sans Light"/>
              <a:cs typeface="Albert Sans Light"/>
              <a:sym typeface="Albert Sans Light"/>
            </a:endParaRPr>
          </a:p>
        </p:txBody>
      </p:sp>
      <p:grpSp>
        <p:nvGrpSpPr>
          <p:cNvPr id="132" name="Google Shape;132;p36"/>
          <p:cNvGrpSpPr/>
          <p:nvPr/>
        </p:nvGrpSpPr>
        <p:grpSpPr>
          <a:xfrm>
            <a:off x="514350" y="1407230"/>
            <a:ext cx="3707607" cy="2329040"/>
            <a:chOff x="685800" y="2114432"/>
            <a:chExt cx="4943476" cy="3105387"/>
          </a:xfrm>
        </p:grpSpPr>
        <p:grpSp>
          <p:nvGrpSpPr>
            <p:cNvPr id="133" name="Google Shape;133;p36"/>
            <p:cNvGrpSpPr/>
            <p:nvPr/>
          </p:nvGrpSpPr>
          <p:grpSpPr>
            <a:xfrm>
              <a:off x="685800" y="2114432"/>
              <a:ext cx="2409825" cy="1169551"/>
              <a:chOff x="685800" y="566668"/>
              <a:chExt cx="2409825" cy="1169551"/>
            </a:xfrm>
          </p:grpSpPr>
          <p:sp>
            <p:nvSpPr>
              <p:cNvPr id="134" name="Google Shape;134;p36"/>
              <p:cNvSpPr txBox="1"/>
              <p:nvPr/>
            </p:nvSpPr>
            <p:spPr>
              <a:xfrm>
                <a:off x="685800" y="905222"/>
                <a:ext cx="2409825" cy="83099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3600" u="none" cap="none" strike="noStrike">
                    <a:solidFill>
                      <a:schemeClr val="dk1"/>
                    </a:solidFill>
                    <a:latin typeface="Albert Sans SemiBold"/>
                    <a:ea typeface="Albert Sans SemiBold"/>
                    <a:cs typeface="Albert Sans SemiBold"/>
                    <a:sym typeface="Albert Sans SemiBold"/>
                  </a:rPr>
                  <a:t>VISION</a:t>
                </a:r>
                <a:endParaRPr sz="3600">
                  <a:solidFill>
                    <a:schemeClr val="dk1"/>
                  </a:solidFill>
                  <a:latin typeface="Albert Sans SemiBold"/>
                  <a:ea typeface="Albert Sans SemiBold"/>
                  <a:cs typeface="Albert Sans SemiBold"/>
                  <a:sym typeface="Albert Sans SemiBold"/>
                </a:endParaRPr>
              </a:p>
            </p:txBody>
          </p:sp>
          <p:sp>
            <p:nvSpPr>
              <p:cNvPr id="135" name="Google Shape;135;p36"/>
              <p:cNvSpPr txBox="1"/>
              <p:nvPr/>
            </p:nvSpPr>
            <p:spPr>
              <a:xfrm>
                <a:off x="685800" y="566668"/>
                <a:ext cx="2162175"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136" name="Google Shape;136;p36"/>
            <p:cNvSpPr txBox="1"/>
            <p:nvPr/>
          </p:nvSpPr>
          <p:spPr>
            <a:xfrm>
              <a:off x="3095625" y="2645781"/>
              <a:ext cx="2409825" cy="257403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a:t>
              </a:r>
              <a:endParaRPr sz="900">
                <a:solidFill>
                  <a:srgbClr val="595959"/>
                </a:solidFill>
                <a:latin typeface="Albert Sans Light"/>
                <a:ea typeface="Albert Sans Light"/>
                <a:cs typeface="Albert Sans Light"/>
                <a:sym typeface="Albert Sans Light"/>
              </a:endParaRPr>
            </a:p>
            <a:p>
              <a:pPr indent="0" lvl="0" marL="0" marR="0" rtl="0" algn="l">
                <a:lnSpc>
                  <a:spcPct val="130000"/>
                </a:lnSpc>
                <a:spcBef>
                  <a:spcPts val="600"/>
                </a:spcBef>
                <a:spcAft>
                  <a:spcPts val="0"/>
                </a:spcAft>
                <a:buNone/>
              </a:pPr>
              <a:r>
                <a:rPr lang="en" sz="900">
                  <a:solidFill>
                    <a:srgbClr val="595959"/>
                  </a:solidFill>
                  <a:latin typeface="Albert Sans Light"/>
                  <a:ea typeface="Albert Sans Light"/>
                  <a:cs typeface="Albert Sans Light"/>
                  <a:sym typeface="Albert Sans Light"/>
                </a:rPr>
                <a:t>Donec quam felids, ultricies nec, pellentesque eu, pretium quis, sem. Nulla consequat</a:t>
              </a:r>
              <a:endParaRPr sz="900">
                <a:solidFill>
                  <a:srgbClr val="595959"/>
                </a:solidFill>
                <a:latin typeface="Albert Sans Light"/>
                <a:ea typeface="Albert Sans Light"/>
                <a:cs typeface="Albert Sans Light"/>
                <a:sym typeface="Albert Sans Light"/>
              </a:endParaRPr>
            </a:p>
          </p:txBody>
        </p:sp>
        <p:sp>
          <p:nvSpPr>
            <p:cNvPr id="137" name="Google Shape;137;p36"/>
            <p:cNvSpPr txBox="1"/>
            <p:nvPr/>
          </p:nvSpPr>
          <p:spPr>
            <a:xfrm>
              <a:off x="3095626" y="2210830"/>
              <a:ext cx="2533650"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Innovate. Grow. Suc.</a:t>
              </a:r>
              <a:endParaRPr sz="1200">
                <a:solidFill>
                  <a:schemeClr val="dk1"/>
                </a:solidFill>
                <a:latin typeface="Albert Sans SemiBold"/>
                <a:ea typeface="Albert Sans SemiBold"/>
                <a:cs typeface="Albert Sans SemiBold"/>
                <a:sym typeface="Albert Sans SemiBold"/>
              </a:endParaRPr>
            </a:p>
          </p:txBody>
        </p:sp>
      </p:grpSp>
      <p:grpSp>
        <p:nvGrpSpPr>
          <p:cNvPr id="138" name="Google Shape;138;p36"/>
          <p:cNvGrpSpPr/>
          <p:nvPr/>
        </p:nvGrpSpPr>
        <p:grpSpPr>
          <a:xfrm>
            <a:off x="4709159" y="1407230"/>
            <a:ext cx="4029076" cy="2329040"/>
            <a:chOff x="257175" y="2114432"/>
            <a:chExt cx="5372101" cy="3105387"/>
          </a:xfrm>
        </p:grpSpPr>
        <p:grpSp>
          <p:nvGrpSpPr>
            <p:cNvPr id="139" name="Google Shape;139;p36"/>
            <p:cNvGrpSpPr/>
            <p:nvPr/>
          </p:nvGrpSpPr>
          <p:grpSpPr>
            <a:xfrm>
              <a:off x="257175" y="2114432"/>
              <a:ext cx="2981326" cy="1169551"/>
              <a:chOff x="257175" y="566668"/>
              <a:chExt cx="2981326" cy="1169551"/>
            </a:xfrm>
          </p:grpSpPr>
          <p:sp>
            <p:nvSpPr>
              <p:cNvPr id="140" name="Google Shape;140;p36"/>
              <p:cNvSpPr txBox="1"/>
              <p:nvPr/>
            </p:nvSpPr>
            <p:spPr>
              <a:xfrm>
                <a:off x="257175" y="905222"/>
                <a:ext cx="2981326" cy="83099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lt1"/>
                    </a:solidFill>
                    <a:latin typeface="Albert Sans SemiBold"/>
                    <a:ea typeface="Albert Sans SemiBold"/>
                    <a:cs typeface="Albert Sans SemiBold"/>
                    <a:sym typeface="Albert Sans SemiBold"/>
                  </a:rPr>
                  <a:t>MISSION</a:t>
                </a:r>
                <a:endParaRPr sz="3600">
                  <a:solidFill>
                    <a:schemeClr val="lt1"/>
                  </a:solidFill>
                  <a:latin typeface="Albert Sans SemiBold"/>
                  <a:ea typeface="Albert Sans SemiBold"/>
                  <a:cs typeface="Albert Sans SemiBold"/>
                  <a:sym typeface="Albert Sans SemiBold"/>
                </a:endParaRPr>
              </a:p>
            </p:txBody>
          </p:sp>
          <p:sp>
            <p:nvSpPr>
              <p:cNvPr id="141" name="Google Shape;141;p36"/>
              <p:cNvSpPr txBox="1"/>
              <p:nvPr/>
            </p:nvSpPr>
            <p:spPr>
              <a:xfrm>
                <a:off x="257175" y="566668"/>
                <a:ext cx="2162175"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Light"/>
                    <a:ea typeface="Albert Sans Light"/>
                    <a:cs typeface="Albert Sans Light"/>
                    <a:sym typeface="Albert Sans Light"/>
                  </a:rPr>
                  <a:t>#Business Proposal</a:t>
                </a:r>
                <a:endParaRPr sz="1200">
                  <a:solidFill>
                    <a:schemeClr val="lt1"/>
                  </a:solidFill>
                  <a:latin typeface="Albert Sans Light"/>
                  <a:ea typeface="Albert Sans Light"/>
                  <a:cs typeface="Albert Sans Light"/>
                  <a:sym typeface="Albert Sans Light"/>
                </a:endParaRPr>
              </a:p>
            </p:txBody>
          </p:sp>
        </p:grpSp>
        <p:sp>
          <p:nvSpPr>
            <p:cNvPr id="142" name="Google Shape;142;p36"/>
            <p:cNvSpPr txBox="1"/>
            <p:nvPr/>
          </p:nvSpPr>
          <p:spPr>
            <a:xfrm>
              <a:off x="3095625" y="2645781"/>
              <a:ext cx="2396491" cy="257403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a:t>
              </a:r>
              <a:endParaRPr sz="900">
                <a:solidFill>
                  <a:schemeClr val="lt1"/>
                </a:solidFill>
                <a:latin typeface="Albert Sans Light"/>
                <a:ea typeface="Albert Sans Light"/>
                <a:cs typeface="Albert Sans Light"/>
                <a:sym typeface="Albert Sans Light"/>
              </a:endParaRPr>
            </a:p>
            <a:p>
              <a:pPr indent="0" lvl="0" marL="0" marR="0" rtl="0" algn="l">
                <a:lnSpc>
                  <a:spcPct val="130000"/>
                </a:lnSpc>
                <a:spcBef>
                  <a:spcPts val="600"/>
                </a:spcBef>
                <a:spcAft>
                  <a:spcPts val="0"/>
                </a:spcAft>
                <a:buNone/>
              </a:pPr>
              <a:r>
                <a:rPr lang="en" sz="900">
                  <a:solidFill>
                    <a:schemeClr val="lt1"/>
                  </a:solidFill>
                  <a:latin typeface="Albert Sans Light"/>
                  <a:ea typeface="Albert Sans Light"/>
                  <a:cs typeface="Albert Sans Light"/>
                  <a:sym typeface="Albert Sans Light"/>
                </a:rPr>
                <a:t>Donec quam felids, ultricies nec, pellentesque eu, pretium quis, sem. Nulla consequat</a:t>
              </a:r>
              <a:endParaRPr sz="900">
                <a:solidFill>
                  <a:schemeClr val="lt1"/>
                </a:solidFill>
                <a:latin typeface="Albert Sans Light"/>
                <a:ea typeface="Albert Sans Light"/>
                <a:cs typeface="Albert Sans Light"/>
                <a:sym typeface="Albert Sans Light"/>
              </a:endParaRPr>
            </a:p>
          </p:txBody>
        </p:sp>
        <p:sp>
          <p:nvSpPr>
            <p:cNvPr id="143" name="Google Shape;143;p36"/>
            <p:cNvSpPr txBox="1"/>
            <p:nvPr/>
          </p:nvSpPr>
          <p:spPr>
            <a:xfrm>
              <a:off x="3095626" y="2210830"/>
              <a:ext cx="2533650"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SemiBold"/>
                  <a:ea typeface="Albert Sans SemiBold"/>
                  <a:cs typeface="Albert Sans SemiBold"/>
                  <a:sym typeface="Albert Sans SemiBold"/>
                </a:rPr>
                <a:t>Business Edge</a:t>
              </a:r>
              <a:endParaRPr sz="1200">
                <a:solidFill>
                  <a:schemeClr val="lt1"/>
                </a:solidFill>
                <a:latin typeface="Albert Sans SemiBold"/>
                <a:ea typeface="Albert Sans SemiBold"/>
                <a:cs typeface="Albert Sans SemiBold"/>
                <a:sym typeface="Albert Sans SemiBold"/>
              </a:endParaRPr>
            </a:p>
          </p:txBody>
        </p:sp>
      </p:grpSp>
      <p:sp>
        <p:nvSpPr>
          <p:cNvPr id="144" name="Google Shape;144;p36"/>
          <p:cNvSpPr/>
          <p:nvPr/>
        </p:nvSpPr>
        <p:spPr>
          <a:xfrm>
            <a:off x="8635366" y="4770384"/>
            <a:ext cx="232480" cy="232481"/>
          </a:xfrm>
          <a:prstGeom prst="ellipse">
            <a:avLst/>
          </a:prstGeom>
          <a:solidFill>
            <a:schemeClr val="lt1">
              <a:alpha val="980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sz="600">
              <a:solidFill>
                <a:schemeClr val="lt1"/>
              </a:solidFill>
              <a:latin typeface="Albert Sans Light"/>
              <a:ea typeface="Albert Sans Light"/>
              <a:cs typeface="Albert Sans Light"/>
              <a:sym typeface="Albert Sans Light"/>
            </a:endParaRPr>
          </a:p>
        </p:txBody>
      </p:sp>
      <p:sp>
        <p:nvSpPr>
          <p:cNvPr id="145" name="Google Shape;145;p36"/>
          <p:cNvSpPr txBox="1"/>
          <p:nvPr/>
        </p:nvSpPr>
        <p:spPr>
          <a:xfrm flipH="1">
            <a:off x="8551139" y="4805834"/>
            <a:ext cx="400934" cy="161583"/>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None/>
            </a:pPr>
            <a:fld id="{00000000-1234-1234-1234-123412341234}" type="slidenum">
              <a:rPr lang="en" sz="600">
                <a:solidFill>
                  <a:schemeClr val="lt1"/>
                </a:solidFill>
                <a:latin typeface="Albert Sans Light"/>
                <a:ea typeface="Albert Sans Light"/>
                <a:cs typeface="Albert Sans Light"/>
                <a:sym typeface="Albert Sans Light"/>
              </a:rPr>
              <a:t>‹#›</a:t>
            </a:fld>
            <a:endParaRPr sz="600">
              <a:solidFill>
                <a:schemeClr val="lt1"/>
              </a:solidFill>
              <a:latin typeface="Albert Sans Light"/>
              <a:ea typeface="Albert Sans Light"/>
              <a:cs typeface="Albert Sans Light"/>
              <a:sym typeface="Albert Sans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7"/>
          <p:cNvSpPr/>
          <p:nvPr/>
        </p:nvSpPr>
        <p:spPr>
          <a:xfrm>
            <a:off x="4829175" y="1774715"/>
            <a:ext cx="3800475" cy="1048711"/>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51" name="Google Shape;151;p37"/>
          <p:cNvSpPr txBox="1"/>
          <p:nvPr/>
        </p:nvSpPr>
        <p:spPr>
          <a:xfrm>
            <a:off x="514350" y="1773416"/>
            <a:ext cx="3800474" cy="1750479"/>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 montes, nascetur ridiculus mus. Donec quam felids, ultricies nec, pellentesque eu, pretium quis, sem. Nulla consequat massa quis enim. Donec pede justo, fringilla vel, aliquet nec, vulputate eget, arcu. In enim justo, rhoncus ut, imperdiet. </a:t>
            </a:r>
            <a:endParaRPr sz="900">
              <a:solidFill>
                <a:srgbClr val="595959"/>
              </a:solidFill>
              <a:latin typeface="Albert Sans Light"/>
              <a:ea typeface="Albert Sans Light"/>
              <a:cs typeface="Albert Sans Light"/>
              <a:sym typeface="Albert Sans Light"/>
            </a:endParaRPr>
          </a:p>
          <a:p>
            <a:pPr indent="0" lvl="0" marL="0" marR="0" rtl="0" algn="l">
              <a:lnSpc>
                <a:spcPct val="130000"/>
              </a:lnSpc>
              <a:spcBef>
                <a:spcPts val="600"/>
              </a:spcBef>
              <a:spcAft>
                <a:spcPts val="0"/>
              </a:spcAft>
              <a:buNone/>
            </a:pPr>
            <a:r>
              <a:rPr lang="en" sz="900">
                <a:solidFill>
                  <a:srgbClr val="595959"/>
                </a:solidFill>
                <a:latin typeface="Albert Sans Light"/>
                <a:ea typeface="Albert Sans Light"/>
                <a:cs typeface="Albert Sans Light"/>
                <a:sym typeface="Albert Sans Light"/>
              </a:rPr>
              <a:t>Integer tincidunt. Cras dapibus. Vivamus elementum semper nisi. Aenean vulputate eleifend tellus. Aenean leo ligula, porttitor eu, consequat vitae, eleifend ac, enim. Aliquam lorem ante, dapibus in</a:t>
            </a:r>
            <a:endParaRPr sz="1100"/>
          </a:p>
        </p:txBody>
      </p:sp>
      <p:sp>
        <p:nvSpPr>
          <p:cNvPr id="152" name="Google Shape;152;p37"/>
          <p:cNvSpPr txBox="1"/>
          <p:nvPr/>
        </p:nvSpPr>
        <p:spPr>
          <a:xfrm>
            <a:off x="4829175" y="3110705"/>
            <a:ext cx="3800474" cy="41319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a:t>
            </a:r>
            <a:endParaRPr sz="900">
              <a:solidFill>
                <a:srgbClr val="595959"/>
              </a:solidFill>
              <a:latin typeface="Albert Sans Light"/>
              <a:ea typeface="Albert Sans Light"/>
              <a:cs typeface="Albert Sans Light"/>
              <a:sym typeface="Albert Sans Light"/>
            </a:endParaRPr>
          </a:p>
        </p:txBody>
      </p:sp>
      <p:grpSp>
        <p:nvGrpSpPr>
          <p:cNvPr id="153" name="Google Shape;153;p37"/>
          <p:cNvGrpSpPr/>
          <p:nvPr/>
        </p:nvGrpSpPr>
        <p:grpSpPr>
          <a:xfrm>
            <a:off x="6111574" y="1893874"/>
            <a:ext cx="2284951" cy="810391"/>
            <a:chOff x="8148765" y="2484912"/>
            <a:chExt cx="3046602" cy="1080522"/>
          </a:xfrm>
        </p:grpSpPr>
        <p:grpSp>
          <p:nvGrpSpPr>
            <p:cNvPr id="154" name="Google Shape;154;p37"/>
            <p:cNvGrpSpPr/>
            <p:nvPr/>
          </p:nvGrpSpPr>
          <p:grpSpPr>
            <a:xfrm>
              <a:off x="8148765" y="2484912"/>
              <a:ext cx="3046601" cy="615454"/>
              <a:chOff x="8148765" y="2505772"/>
              <a:chExt cx="3046601" cy="615454"/>
            </a:xfrm>
          </p:grpSpPr>
          <p:sp>
            <p:nvSpPr>
              <p:cNvPr id="155" name="Google Shape;155;p37"/>
              <p:cNvSpPr txBox="1"/>
              <p:nvPr/>
            </p:nvSpPr>
            <p:spPr>
              <a:xfrm>
                <a:off x="8148765" y="2505772"/>
                <a:ext cx="3046601"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Latanya F. Bland</a:t>
                </a:r>
                <a:endParaRPr sz="1200">
                  <a:solidFill>
                    <a:schemeClr val="dk1"/>
                  </a:solidFill>
                  <a:latin typeface="Albert Sans SemiBold"/>
                  <a:ea typeface="Albert Sans SemiBold"/>
                  <a:cs typeface="Albert Sans SemiBold"/>
                  <a:sym typeface="Albert Sans SemiBold"/>
                </a:endParaRPr>
              </a:p>
            </p:txBody>
          </p:sp>
          <p:sp>
            <p:nvSpPr>
              <p:cNvPr id="156" name="Google Shape;156;p37"/>
              <p:cNvSpPr txBox="1"/>
              <p:nvPr/>
            </p:nvSpPr>
            <p:spPr>
              <a:xfrm>
                <a:off x="8148765" y="2844326"/>
                <a:ext cx="3046500" cy="276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6732DB"/>
                    </a:solidFill>
                    <a:latin typeface="Albert Sans Light"/>
                    <a:ea typeface="Albert Sans Light"/>
                    <a:cs typeface="Albert Sans Light"/>
                    <a:sym typeface="Albert Sans Light"/>
                  </a:rPr>
                  <a:t>Business Proposal Consultant</a:t>
                </a:r>
                <a:endParaRPr sz="900">
                  <a:solidFill>
                    <a:srgbClr val="6732DB"/>
                  </a:solidFill>
                  <a:latin typeface="Albert Sans Light"/>
                  <a:ea typeface="Albert Sans Light"/>
                  <a:cs typeface="Albert Sans Light"/>
                  <a:sym typeface="Albert Sans Light"/>
                </a:endParaRPr>
              </a:p>
            </p:txBody>
          </p:sp>
        </p:grpSp>
        <p:sp>
          <p:nvSpPr>
            <p:cNvPr id="157" name="Google Shape;157;p37"/>
            <p:cNvSpPr txBox="1"/>
            <p:nvPr/>
          </p:nvSpPr>
          <p:spPr>
            <a:xfrm>
              <a:off x="8148765" y="3288435"/>
              <a:ext cx="3046602" cy="27699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595959"/>
                  </a:solidFill>
                  <a:latin typeface="Albert Sans Light"/>
                  <a:ea typeface="Albert Sans Light"/>
                  <a:cs typeface="Albert Sans Light"/>
                  <a:sym typeface="Albert Sans Light"/>
                </a:rPr>
                <a:t>Meeting Goals, Surpassing Expectations</a:t>
              </a:r>
              <a:endParaRPr sz="1100"/>
            </a:p>
          </p:txBody>
        </p:sp>
        <p:cxnSp>
          <p:nvCxnSpPr>
            <p:cNvPr id="158" name="Google Shape;158;p37"/>
            <p:cNvCxnSpPr/>
            <p:nvPr/>
          </p:nvCxnSpPr>
          <p:spPr>
            <a:xfrm>
              <a:off x="8148765" y="3194450"/>
              <a:ext cx="2853690" cy="0"/>
            </a:xfrm>
            <a:prstGeom prst="straightConnector1">
              <a:avLst/>
            </a:prstGeom>
            <a:noFill/>
            <a:ln cap="flat" cmpd="sng" w="9525">
              <a:solidFill>
                <a:srgbClr val="7F7F7F">
                  <a:alpha val="46666"/>
                </a:srgbClr>
              </a:solidFill>
              <a:prstDash val="solid"/>
              <a:miter lim="800000"/>
              <a:headEnd len="sm" w="sm" type="none"/>
              <a:tailEnd len="sm" w="sm" type="none"/>
            </a:ln>
          </p:spPr>
        </p:cxnSp>
      </p:grpSp>
      <p:grpSp>
        <p:nvGrpSpPr>
          <p:cNvPr id="159" name="Google Shape;159;p37"/>
          <p:cNvGrpSpPr/>
          <p:nvPr/>
        </p:nvGrpSpPr>
        <p:grpSpPr>
          <a:xfrm>
            <a:off x="514350" y="4034802"/>
            <a:ext cx="8115300" cy="594348"/>
            <a:chOff x="685800" y="5379736"/>
            <a:chExt cx="10820400" cy="792464"/>
          </a:xfrm>
        </p:grpSpPr>
        <p:sp>
          <p:nvSpPr>
            <p:cNvPr id="160" name="Google Shape;160;p37"/>
            <p:cNvSpPr/>
            <p:nvPr/>
          </p:nvSpPr>
          <p:spPr>
            <a:xfrm>
              <a:off x="685800" y="5379736"/>
              <a:ext cx="10820400" cy="792464"/>
            </a:xfrm>
            <a:prstGeom prst="roundRect">
              <a:avLst>
                <a:gd fmla="val 22447"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61" name="Google Shape;161;p37"/>
            <p:cNvSpPr txBox="1"/>
            <p:nvPr/>
          </p:nvSpPr>
          <p:spPr>
            <a:xfrm>
              <a:off x="2704488" y="5637469"/>
              <a:ext cx="179973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lt1"/>
                  </a:solidFill>
                  <a:latin typeface="Albert Sans SemiBold"/>
                  <a:ea typeface="Albert Sans SemiBold"/>
                  <a:cs typeface="Albert Sans SemiBold"/>
                  <a:sym typeface="Albert Sans SemiBold"/>
                </a:rPr>
                <a:t>320-544-6685</a:t>
              </a:r>
              <a:endParaRPr sz="900">
                <a:solidFill>
                  <a:schemeClr val="lt1"/>
                </a:solidFill>
                <a:latin typeface="Albert Sans SemiBold"/>
                <a:ea typeface="Albert Sans SemiBold"/>
                <a:cs typeface="Albert Sans SemiBold"/>
                <a:sym typeface="Albert Sans SemiBold"/>
              </a:endParaRPr>
            </a:p>
          </p:txBody>
        </p:sp>
        <p:sp>
          <p:nvSpPr>
            <p:cNvPr id="162" name="Google Shape;162;p37"/>
            <p:cNvSpPr txBox="1"/>
            <p:nvPr/>
          </p:nvSpPr>
          <p:spPr>
            <a:xfrm>
              <a:off x="5638383" y="5637469"/>
              <a:ext cx="2945632"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lt1"/>
                  </a:solidFill>
                  <a:latin typeface="Albert Sans SemiBold"/>
                  <a:ea typeface="Albert Sans SemiBold"/>
                  <a:cs typeface="Albert Sans SemiBold"/>
                  <a:sym typeface="Albert Sans SemiBold"/>
                </a:rPr>
                <a:t>LatanyaFBland@rhyta.com</a:t>
              </a:r>
              <a:endParaRPr sz="900">
                <a:solidFill>
                  <a:schemeClr val="lt1"/>
                </a:solidFill>
                <a:latin typeface="Albert Sans SemiBold"/>
                <a:ea typeface="Albert Sans SemiBold"/>
                <a:cs typeface="Albert Sans SemiBold"/>
                <a:sym typeface="Albert Sans SemiBold"/>
              </a:endParaRPr>
            </a:p>
          </p:txBody>
        </p:sp>
        <p:sp>
          <p:nvSpPr>
            <p:cNvPr id="163" name="Google Shape;163;p37"/>
            <p:cNvSpPr txBox="1"/>
            <p:nvPr/>
          </p:nvSpPr>
          <p:spPr>
            <a:xfrm>
              <a:off x="9718170" y="5637469"/>
              <a:ext cx="1349880"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lt1"/>
                  </a:solidFill>
                  <a:latin typeface="Albert Sans SemiBold"/>
                  <a:ea typeface="Albert Sans SemiBold"/>
                  <a:cs typeface="Albert Sans SemiBold"/>
                  <a:sym typeface="Albert Sans SemiBold"/>
                </a:rPr>
                <a:t>recatskills.com</a:t>
              </a:r>
              <a:endParaRPr sz="900">
                <a:solidFill>
                  <a:schemeClr val="lt1"/>
                </a:solidFill>
                <a:latin typeface="Albert Sans SemiBold"/>
                <a:ea typeface="Albert Sans SemiBold"/>
                <a:cs typeface="Albert Sans SemiBold"/>
                <a:sym typeface="Albert Sans SemiBold"/>
              </a:endParaRPr>
            </a:p>
          </p:txBody>
        </p:sp>
        <p:cxnSp>
          <p:nvCxnSpPr>
            <p:cNvPr id="164" name="Google Shape;164;p37"/>
            <p:cNvCxnSpPr/>
            <p:nvPr/>
          </p:nvCxnSpPr>
          <p:spPr>
            <a:xfrm>
              <a:off x="5071305" y="5602925"/>
              <a:ext cx="0" cy="346087"/>
            </a:xfrm>
            <a:prstGeom prst="straightConnector1">
              <a:avLst/>
            </a:prstGeom>
            <a:noFill/>
            <a:ln cap="flat" cmpd="sng" w="9525">
              <a:solidFill>
                <a:schemeClr val="lt1"/>
              </a:solidFill>
              <a:prstDash val="solid"/>
              <a:miter lim="800000"/>
              <a:headEnd len="sm" w="sm" type="none"/>
              <a:tailEnd len="sm" w="sm" type="none"/>
            </a:ln>
          </p:spPr>
        </p:cxnSp>
        <p:cxnSp>
          <p:nvCxnSpPr>
            <p:cNvPr id="165" name="Google Shape;165;p37"/>
            <p:cNvCxnSpPr/>
            <p:nvPr/>
          </p:nvCxnSpPr>
          <p:spPr>
            <a:xfrm>
              <a:off x="9151093" y="5602925"/>
              <a:ext cx="0" cy="346087"/>
            </a:xfrm>
            <a:prstGeom prst="straightConnector1">
              <a:avLst/>
            </a:prstGeom>
            <a:noFill/>
            <a:ln cap="flat" cmpd="sng" w="9525">
              <a:solidFill>
                <a:schemeClr val="lt1"/>
              </a:solidFill>
              <a:prstDash val="solid"/>
              <a:miter lim="800000"/>
              <a:headEnd len="sm" w="sm" type="none"/>
              <a:tailEnd len="sm" w="sm" type="none"/>
            </a:ln>
          </p:spPr>
        </p:cxnSp>
        <p:grpSp>
          <p:nvGrpSpPr>
            <p:cNvPr id="166" name="Google Shape;166;p37"/>
            <p:cNvGrpSpPr/>
            <p:nvPr/>
          </p:nvGrpSpPr>
          <p:grpSpPr>
            <a:xfrm>
              <a:off x="838546" y="5537603"/>
              <a:ext cx="1298864" cy="476730"/>
              <a:chOff x="838546" y="5537603"/>
              <a:chExt cx="1298864" cy="476730"/>
            </a:xfrm>
          </p:grpSpPr>
          <p:sp>
            <p:nvSpPr>
              <p:cNvPr id="167" name="Google Shape;167;p37"/>
              <p:cNvSpPr/>
              <p:nvPr/>
            </p:nvSpPr>
            <p:spPr>
              <a:xfrm>
                <a:off x="848038" y="5537603"/>
                <a:ext cx="1289372" cy="476730"/>
              </a:xfrm>
              <a:prstGeom prst="roundRect">
                <a:avLst>
                  <a:gd fmla="val 50000"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68" name="Google Shape;168;p37"/>
              <p:cNvSpPr txBox="1"/>
              <p:nvPr/>
            </p:nvSpPr>
            <p:spPr>
              <a:xfrm>
                <a:off x="838546" y="5637469"/>
                <a:ext cx="932948" cy="253916"/>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800">
                    <a:solidFill>
                      <a:schemeClr val="dk1"/>
                    </a:solidFill>
                    <a:latin typeface="Albert Sans SemiBold"/>
                    <a:ea typeface="Albert Sans SemiBold"/>
                    <a:cs typeface="Albert Sans SemiBold"/>
                    <a:sym typeface="Albert Sans SemiBold"/>
                  </a:rPr>
                  <a:t>CONTACT </a:t>
                </a:r>
                <a:endParaRPr sz="800">
                  <a:solidFill>
                    <a:schemeClr val="dk1"/>
                  </a:solidFill>
                  <a:latin typeface="Albert Sans SemiBold"/>
                  <a:ea typeface="Albert Sans SemiBold"/>
                  <a:cs typeface="Albert Sans SemiBold"/>
                  <a:sym typeface="Albert Sans SemiBold"/>
                </a:endParaRPr>
              </a:p>
            </p:txBody>
          </p:sp>
          <p:grpSp>
            <p:nvGrpSpPr>
              <p:cNvPr id="169" name="Google Shape;169;p37"/>
              <p:cNvGrpSpPr/>
              <p:nvPr/>
            </p:nvGrpSpPr>
            <p:grpSpPr>
              <a:xfrm>
                <a:off x="1749111" y="5615285"/>
                <a:ext cx="321367" cy="321367"/>
                <a:chOff x="1749111" y="5615285"/>
                <a:chExt cx="321367" cy="321367"/>
              </a:xfrm>
            </p:grpSpPr>
            <p:sp>
              <p:nvSpPr>
                <p:cNvPr id="170" name="Google Shape;170;p37"/>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71" name="Google Shape;171;p37"/>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grpSp>
      <p:grpSp>
        <p:nvGrpSpPr>
          <p:cNvPr id="172" name="Google Shape;172;p37"/>
          <p:cNvGrpSpPr/>
          <p:nvPr/>
        </p:nvGrpSpPr>
        <p:grpSpPr>
          <a:xfrm>
            <a:off x="514350" y="512631"/>
            <a:ext cx="4190759" cy="946413"/>
            <a:chOff x="685800" y="566668"/>
            <a:chExt cx="5587678" cy="1261884"/>
          </a:xfrm>
        </p:grpSpPr>
        <p:sp>
          <p:nvSpPr>
            <p:cNvPr id="173" name="Google Shape;173;p37"/>
            <p:cNvSpPr txBox="1"/>
            <p:nvPr/>
          </p:nvSpPr>
          <p:spPr>
            <a:xfrm>
              <a:off x="685800" y="905222"/>
              <a:ext cx="5587678" cy="92333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4100">
                  <a:solidFill>
                    <a:schemeClr val="dk1"/>
                  </a:solidFill>
                  <a:latin typeface="Albert Sans SemiBold"/>
                  <a:ea typeface="Albert Sans SemiBold"/>
                  <a:cs typeface="Albert Sans SemiBold"/>
                  <a:sym typeface="Albert Sans SemiBold"/>
                </a:rPr>
                <a:t>OVERVIEW</a:t>
              </a:r>
              <a:endParaRPr sz="4100">
                <a:solidFill>
                  <a:schemeClr val="dk1"/>
                </a:solidFill>
                <a:latin typeface="Albert Sans SemiBold"/>
                <a:ea typeface="Albert Sans SemiBold"/>
                <a:cs typeface="Albert Sans SemiBold"/>
                <a:sym typeface="Albert Sans SemiBold"/>
              </a:endParaRPr>
            </a:p>
          </p:txBody>
        </p:sp>
        <p:sp>
          <p:nvSpPr>
            <p:cNvPr id="174" name="Google Shape;174;p37"/>
            <p:cNvSpPr txBox="1"/>
            <p:nvPr/>
          </p:nvSpPr>
          <p:spPr>
            <a:xfrm>
              <a:off x="685800" y="566668"/>
              <a:ext cx="3046602"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pic>
        <p:nvPicPr>
          <p:cNvPr id="175" name="Google Shape;175;p37"/>
          <p:cNvPicPr preferRelativeResize="0"/>
          <p:nvPr/>
        </p:nvPicPr>
        <p:blipFill rotWithShape="1">
          <a:blip r:embed="rId3">
            <a:alphaModFix/>
          </a:blip>
          <a:srcRect b="0" l="21843" r="21842" t="0"/>
          <a:stretch/>
        </p:blipFill>
        <p:spPr>
          <a:xfrm>
            <a:off x="4829175" y="1774715"/>
            <a:ext cx="1049274" cy="1048711"/>
          </a:xfrm>
          <a:custGeom>
            <a:rect b="b" l="l" r="r" t="t"/>
            <a:pathLst>
              <a:path extrusionOk="0" h="1398281" w="1399032">
                <a:moveTo>
                  <a:pt x="233051" y="0"/>
                </a:moveTo>
                <a:lnTo>
                  <a:pt x="1165981" y="0"/>
                </a:lnTo>
                <a:cubicBezTo>
                  <a:pt x="1294692" y="0"/>
                  <a:pt x="1399032" y="104340"/>
                  <a:pt x="1399032" y="233051"/>
                </a:cubicBezTo>
                <a:lnTo>
                  <a:pt x="1399032" y="1165230"/>
                </a:lnTo>
                <a:cubicBezTo>
                  <a:pt x="1399032" y="1293941"/>
                  <a:pt x="1294692" y="1398281"/>
                  <a:pt x="1165981" y="1398281"/>
                </a:cubicBezTo>
                <a:lnTo>
                  <a:pt x="233051" y="1398281"/>
                </a:lnTo>
                <a:cubicBezTo>
                  <a:pt x="104340" y="1398281"/>
                  <a:pt x="0" y="1293941"/>
                  <a:pt x="0" y="1165230"/>
                </a:cubicBezTo>
                <a:lnTo>
                  <a:pt x="0" y="233051"/>
                </a:lnTo>
                <a:cubicBezTo>
                  <a:pt x="0" y="104340"/>
                  <a:pt x="104340" y="0"/>
                  <a:pt x="233051" y="0"/>
                </a:cubicBezTo>
                <a:close/>
              </a:path>
            </a:pathLst>
          </a:cu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8"/>
          <p:cNvSpPr/>
          <p:nvPr/>
        </p:nvSpPr>
        <p:spPr>
          <a:xfrm flipH="1" rot="-5400000">
            <a:off x="5375777" y="810817"/>
            <a:ext cx="4114800" cy="3521869"/>
          </a:xfrm>
          <a:prstGeom prst="round2SameRect">
            <a:avLst>
              <a:gd fmla="val 5931" name="adj1"/>
              <a:gd fmla="val 0" name="adj2"/>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81" name="Google Shape;181;p38"/>
          <p:cNvSpPr/>
          <p:nvPr/>
        </p:nvSpPr>
        <p:spPr>
          <a:xfrm>
            <a:off x="4572000" y="1935480"/>
            <a:ext cx="3777615" cy="1272540"/>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182" name="Google Shape;182;p38"/>
          <p:cNvGrpSpPr/>
          <p:nvPr/>
        </p:nvGrpSpPr>
        <p:grpSpPr>
          <a:xfrm>
            <a:off x="3976211" y="2445416"/>
            <a:ext cx="1079303" cy="357547"/>
            <a:chOff x="698339" y="5537603"/>
            <a:chExt cx="1439071" cy="476730"/>
          </a:xfrm>
        </p:grpSpPr>
        <p:sp>
          <p:nvSpPr>
            <p:cNvPr id="183" name="Google Shape;183;p38"/>
            <p:cNvSpPr/>
            <p:nvPr/>
          </p:nvSpPr>
          <p:spPr>
            <a:xfrm>
              <a:off x="698339" y="5537603"/>
              <a:ext cx="1439071" cy="476730"/>
            </a:xfrm>
            <a:prstGeom prst="roundRect">
              <a:avLst>
                <a:gd fmla="val 5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84" name="Google Shape;184;p38"/>
            <p:cNvSpPr txBox="1"/>
            <p:nvPr/>
          </p:nvSpPr>
          <p:spPr>
            <a:xfrm>
              <a:off x="779245" y="5637469"/>
              <a:ext cx="94464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View More</a:t>
              </a:r>
              <a:endParaRPr sz="900">
                <a:solidFill>
                  <a:schemeClr val="dk1"/>
                </a:solidFill>
                <a:latin typeface="Albert Sans SemiBold"/>
                <a:ea typeface="Albert Sans SemiBold"/>
                <a:cs typeface="Albert Sans SemiBold"/>
                <a:sym typeface="Albert Sans SemiBold"/>
              </a:endParaRPr>
            </a:p>
          </p:txBody>
        </p:sp>
        <p:grpSp>
          <p:nvGrpSpPr>
            <p:cNvPr id="185" name="Google Shape;185;p38"/>
            <p:cNvGrpSpPr/>
            <p:nvPr/>
          </p:nvGrpSpPr>
          <p:grpSpPr>
            <a:xfrm>
              <a:off x="1749111" y="5615285"/>
              <a:ext cx="321367" cy="321367"/>
              <a:chOff x="1749111" y="5615285"/>
              <a:chExt cx="321367" cy="321367"/>
            </a:xfrm>
          </p:grpSpPr>
          <p:sp>
            <p:nvSpPr>
              <p:cNvPr id="186" name="Google Shape;186;p38"/>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187" name="Google Shape;187;p38"/>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sp>
        <p:nvSpPr>
          <p:cNvPr id="188" name="Google Shape;188;p38"/>
          <p:cNvSpPr txBox="1"/>
          <p:nvPr/>
        </p:nvSpPr>
        <p:spPr>
          <a:xfrm>
            <a:off x="5988278" y="3907133"/>
            <a:ext cx="2469854" cy="41319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Aenean commodo ligula eget</a:t>
            </a:r>
            <a:endParaRPr sz="900">
              <a:solidFill>
                <a:schemeClr val="lt1"/>
              </a:solidFill>
              <a:latin typeface="Albert Sans Light"/>
              <a:ea typeface="Albert Sans Light"/>
              <a:cs typeface="Albert Sans Light"/>
              <a:sym typeface="Albert Sans Light"/>
            </a:endParaRPr>
          </a:p>
        </p:txBody>
      </p:sp>
      <p:sp>
        <p:nvSpPr>
          <p:cNvPr id="189" name="Google Shape;189;p38"/>
          <p:cNvSpPr txBox="1"/>
          <p:nvPr/>
        </p:nvSpPr>
        <p:spPr>
          <a:xfrm>
            <a:off x="5988278" y="823180"/>
            <a:ext cx="1349804" cy="230833"/>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100">
                <a:solidFill>
                  <a:schemeClr val="lt1"/>
                </a:solidFill>
                <a:latin typeface="Albert Sans SemiBold"/>
                <a:ea typeface="Albert Sans SemiBold"/>
                <a:cs typeface="Albert Sans SemiBold"/>
                <a:sym typeface="Albert Sans SemiBold"/>
              </a:rPr>
              <a:t>#Customer 2024</a:t>
            </a:r>
            <a:endParaRPr sz="1100">
              <a:solidFill>
                <a:schemeClr val="lt1"/>
              </a:solidFill>
              <a:latin typeface="Albert Sans SemiBold"/>
              <a:ea typeface="Albert Sans SemiBold"/>
              <a:cs typeface="Albert Sans SemiBold"/>
              <a:sym typeface="Albert Sans SemiBold"/>
            </a:endParaRPr>
          </a:p>
        </p:txBody>
      </p:sp>
      <p:grpSp>
        <p:nvGrpSpPr>
          <p:cNvPr id="190" name="Google Shape;190;p38"/>
          <p:cNvGrpSpPr/>
          <p:nvPr/>
        </p:nvGrpSpPr>
        <p:grpSpPr>
          <a:xfrm>
            <a:off x="514350" y="1475296"/>
            <a:ext cx="3924437" cy="1985159"/>
            <a:chOff x="685800" y="1828562"/>
            <a:chExt cx="5232582" cy="2646878"/>
          </a:xfrm>
        </p:grpSpPr>
        <p:sp>
          <p:nvSpPr>
            <p:cNvPr id="191" name="Google Shape;191;p38"/>
            <p:cNvSpPr txBox="1"/>
            <p:nvPr/>
          </p:nvSpPr>
          <p:spPr>
            <a:xfrm>
              <a:off x="685802" y="2167116"/>
              <a:ext cx="5232580" cy="23083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REVIEW FROM BELOVED CUSTOMER</a:t>
              </a:r>
              <a:endParaRPr sz="3600">
                <a:solidFill>
                  <a:schemeClr val="dk1"/>
                </a:solidFill>
                <a:latin typeface="Albert Sans SemiBold"/>
                <a:ea typeface="Albert Sans SemiBold"/>
                <a:cs typeface="Albert Sans SemiBold"/>
                <a:sym typeface="Albert Sans SemiBold"/>
              </a:endParaRPr>
            </a:p>
          </p:txBody>
        </p:sp>
        <p:sp>
          <p:nvSpPr>
            <p:cNvPr id="192" name="Google Shape;192;p38"/>
            <p:cNvSpPr txBox="1"/>
            <p:nvPr/>
          </p:nvSpPr>
          <p:spPr>
            <a:xfrm>
              <a:off x="685800" y="1828562"/>
              <a:ext cx="3046602"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pic>
        <p:nvPicPr>
          <p:cNvPr id="193" name="Google Shape;193;p38"/>
          <p:cNvPicPr preferRelativeResize="0"/>
          <p:nvPr/>
        </p:nvPicPr>
        <p:blipFill rotWithShape="1">
          <a:blip r:embed="rId3">
            <a:alphaModFix/>
          </a:blip>
          <a:srcRect b="0" l="21837" r="21837" t="0"/>
          <a:stretch/>
        </p:blipFill>
        <p:spPr>
          <a:xfrm>
            <a:off x="5188728" y="2124671"/>
            <a:ext cx="894159" cy="894159"/>
          </a:xfrm>
          <a:custGeom>
            <a:rect b="b" l="l" r="r" t="t"/>
            <a:pathLst>
              <a:path extrusionOk="0" h="1192212" w="1192212">
                <a:moveTo>
                  <a:pt x="596106" y="0"/>
                </a:moveTo>
                <a:cubicBezTo>
                  <a:pt x="925326" y="0"/>
                  <a:pt x="1192212" y="266886"/>
                  <a:pt x="1192212" y="596106"/>
                </a:cubicBezTo>
                <a:cubicBezTo>
                  <a:pt x="1192212" y="925326"/>
                  <a:pt x="925326" y="1192212"/>
                  <a:pt x="596106" y="1192212"/>
                </a:cubicBezTo>
                <a:cubicBezTo>
                  <a:pt x="266886" y="1192212"/>
                  <a:pt x="0" y="925326"/>
                  <a:pt x="0" y="596106"/>
                </a:cubicBezTo>
                <a:cubicBezTo>
                  <a:pt x="0" y="266886"/>
                  <a:pt x="266886" y="0"/>
                  <a:pt x="596106" y="0"/>
                </a:cubicBezTo>
                <a:close/>
              </a:path>
            </a:pathLst>
          </a:custGeom>
          <a:noFill/>
          <a:ln>
            <a:noFill/>
          </a:ln>
        </p:spPr>
      </p:pic>
      <p:pic>
        <p:nvPicPr>
          <p:cNvPr id="194" name="Google Shape;194;p38"/>
          <p:cNvPicPr preferRelativeResize="0"/>
          <p:nvPr/>
        </p:nvPicPr>
        <p:blipFill rotWithShape="1">
          <a:blip r:embed="rId3">
            <a:alphaModFix/>
          </a:blip>
          <a:srcRect b="0" l="21838" r="21837" t="0"/>
          <a:stretch/>
        </p:blipFill>
        <p:spPr>
          <a:xfrm>
            <a:off x="6216101" y="2124671"/>
            <a:ext cx="894159" cy="894159"/>
          </a:xfrm>
          <a:custGeom>
            <a:rect b="b" l="l" r="r" t="t"/>
            <a:pathLst>
              <a:path extrusionOk="0" h="1192212" w="1192212">
                <a:moveTo>
                  <a:pt x="596106" y="0"/>
                </a:moveTo>
                <a:cubicBezTo>
                  <a:pt x="925326" y="0"/>
                  <a:pt x="1192212" y="266886"/>
                  <a:pt x="1192212" y="596106"/>
                </a:cubicBezTo>
                <a:cubicBezTo>
                  <a:pt x="1192212" y="925326"/>
                  <a:pt x="925326" y="1192212"/>
                  <a:pt x="596106" y="1192212"/>
                </a:cubicBezTo>
                <a:cubicBezTo>
                  <a:pt x="266886" y="1192212"/>
                  <a:pt x="0" y="925326"/>
                  <a:pt x="0" y="596106"/>
                </a:cubicBezTo>
                <a:cubicBezTo>
                  <a:pt x="0" y="266886"/>
                  <a:pt x="266886" y="0"/>
                  <a:pt x="596106" y="0"/>
                </a:cubicBezTo>
                <a:close/>
              </a:path>
            </a:pathLst>
          </a:custGeom>
          <a:noFill/>
          <a:ln>
            <a:noFill/>
          </a:ln>
        </p:spPr>
      </p:pic>
      <p:pic>
        <p:nvPicPr>
          <p:cNvPr id="195" name="Google Shape;195;p38"/>
          <p:cNvPicPr preferRelativeResize="0"/>
          <p:nvPr/>
        </p:nvPicPr>
        <p:blipFill rotWithShape="1">
          <a:blip r:embed="rId3">
            <a:alphaModFix/>
          </a:blip>
          <a:srcRect b="0" l="21837" r="21837" t="0"/>
          <a:stretch/>
        </p:blipFill>
        <p:spPr>
          <a:xfrm>
            <a:off x="7243473" y="2124671"/>
            <a:ext cx="894159" cy="894159"/>
          </a:xfrm>
          <a:custGeom>
            <a:rect b="b" l="l" r="r" t="t"/>
            <a:pathLst>
              <a:path extrusionOk="0" h="1192212" w="1192212">
                <a:moveTo>
                  <a:pt x="596106" y="0"/>
                </a:moveTo>
                <a:cubicBezTo>
                  <a:pt x="925326" y="0"/>
                  <a:pt x="1192212" y="266886"/>
                  <a:pt x="1192212" y="596106"/>
                </a:cubicBezTo>
                <a:cubicBezTo>
                  <a:pt x="1192212" y="925326"/>
                  <a:pt x="925326" y="1192212"/>
                  <a:pt x="596106" y="1192212"/>
                </a:cubicBezTo>
                <a:cubicBezTo>
                  <a:pt x="266886" y="1192212"/>
                  <a:pt x="0" y="925326"/>
                  <a:pt x="0" y="596106"/>
                </a:cubicBezTo>
                <a:cubicBezTo>
                  <a:pt x="0" y="266886"/>
                  <a:pt x="266886" y="0"/>
                  <a:pt x="596106" y="0"/>
                </a:cubicBez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39"/>
          <p:cNvPicPr preferRelativeResize="0"/>
          <p:nvPr/>
        </p:nvPicPr>
        <p:blipFill rotWithShape="1">
          <a:blip r:embed="rId3">
            <a:alphaModFix/>
          </a:blip>
          <a:srcRect b="34937" l="0" r="0" t="34937"/>
          <a:stretch/>
        </p:blipFill>
        <p:spPr>
          <a:xfrm>
            <a:off x="514350" y="3253740"/>
            <a:ext cx="8115300" cy="1375410"/>
          </a:xfrm>
          <a:custGeom>
            <a:rect b="b" l="l" r="r" t="t"/>
            <a:pathLst>
              <a:path extrusionOk="0" h="1833880" w="10820400">
                <a:moveTo>
                  <a:pt x="265014" y="0"/>
                </a:moveTo>
                <a:lnTo>
                  <a:pt x="10555386" y="0"/>
                </a:lnTo>
                <a:cubicBezTo>
                  <a:pt x="10701749" y="0"/>
                  <a:pt x="10820400" y="118651"/>
                  <a:pt x="10820400" y="265014"/>
                </a:cubicBezTo>
                <a:lnTo>
                  <a:pt x="10820400" y="1568866"/>
                </a:lnTo>
                <a:cubicBezTo>
                  <a:pt x="10820400" y="1715229"/>
                  <a:pt x="10701749" y="1833880"/>
                  <a:pt x="10555386" y="1833880"/>
                </a:cubicBezTo>
                <a:lnTo>
                  <a:pt x="265014" y="1833880"/>
                </a:lnTo>
                <a:cubicBezTo>
                  <a:pt x="118651" y="1833880"/>
                  <a:pt x="0" y="1715229"/>
                  <a:pt x="0" y="1568866"/>
                </a:cubicBezTo>
                <a:lnTo>
                  <a:pt x="0" y="265014"/>
                </a:lnTo>
                <a:cubicBezTo>
                  <a:pt x="0" y="118651"/>
                  <a:pt x="118651" y="0"/>
                  <a:pt x="265014" y="0"/>
                </a:cubicBezTo>
                <a:close/>
              </a:path>
            </a:pathLst>
          </a:custGeom>
          <a:noFill/>
          <a:ln>
            <a:noFill/>
          </a:ln>
        </p:spPr>
      </p:pic>
      <p:sp>
        <p:nvSpPr>
          <p:cNvPr id="201" name="Google Shape;201;p39"/>
          <p:cNvSpPr txBox="1"/>
          <p:nvPr/>
        </p:nvSpPr>
        <p:spPr>
          <a:xfrm>
            <a:off x="514350" y="2275130"/>
            <a:ext cx="3100777" cy="593240"/>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 parturient</a:t>
            </a:r>
            <a:endParaRPr sz="1100"/>
          </a:p>
        </p:txBody>
      </p:sp>
      <p:grpSp>
        <p:nvGrpSpPr>
          <p:cNvPr id="202" name="Google Shape;202;p39"/>
          <p:cNvGrpSpPr/>
          <p:nvPr/>
        </p:nvGrpSpPr>
        <p:grpSpPr>
          <a:xfrm>
            <a:off x="514349" y="512631"/>
            <a:ext cx="4865987" cy="1431160"/>
            <a:chOff x="685799" y="566668"/>
            <a:chExt cx="6487983" cy="1908214"/>
          </a:xfrm>
        </p:grpSpPr>
        <p:sp>
          <p:nvSpPr>
            <p:cNvPr id="203" name="Google Shape;203;p39"/>
            <p:cNvSpPr txBox="1"/>
            <p:nvPr/>
          </p:nvSpPr>
          <p:spPr>
            <a:xfrm>
              <a:off x="685799" y="905222"/>
              <a:ext cx="6487983" cy="156966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PARTNERING FOR YOUR BIG SUCCESS</a:t>
              </a:r>
              <a:endParaRPr sz="1100"/>
            </a:p>
          </p:txBody>
        </p:sp>
        <p:sp>
          <p:nvSpPr>
            <p:cNvPr id="204" name="Google Shape;204;p39"/>
            <p:cNvSpPr txBox="1"/>
            <p:nvPr/>
          </p:nvSpPr>
          <p:spPr>
            <a:xfrm>
              <a:off x="685800" y="566668"/>
              <a:ext cx="3046602"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205" name="Google Shape;205;p39"/>
          <p:cNvSpPr/>
          <p:nvPr/>
        </p:nvSpPr>
        <p:spPr>
          <a:xfrm>
            <a:off x="4088622" y="2336206"/>
            <a:ext cx="1681877" cy="2472689"/>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06" name="Google Shape;206;p39"/>
          <p:cNvSpPr txBox="1"/>
          <p:nvPr/>
        </p:nvSpPr>
        <p:spPr>
          <a:xfrm>
            <a:off x="4253130" y="3819917"/>
            <a:ext cx="1352861" cy="77328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a:t>
            </a:r>
            <a:endParaRPr sz="900">
              <a:solidFill>
                <a:srgbClr val="595959"/>
              </a:solidFill>
              <a:latin typeface="Albert Sans Light"/>
              <a:ea typeface="Albert Sans Light"/>
              <a:cs typeface="Albert Sans Light"/>
              <a:sym typeface="Albert Sans Light"/>
            </a:endParaRPr>
          </a:p>
        </p:txBody>
      </p:sp>
      <p:grpSp>
        <p:nvGrpSpPr>
          <p:cNvPr id="207" name="Google Shape;207;p39"/>
          <p:cNvGrpSpPr/>
          <p:nvPr/>
        </p:nvGrpSpPr>
        <p:grpSpPr>
          <a:xfrm>
            <a:off x="4253130" y="3229626"/>
            <a:ext cx="1352861" cy="457696"/>
            <a:chOff x="4887071" y="4184283"/>
            <a:chExt cx="1803815" cy="610261"/>
          </a:xfrm>
        </p:grpSpPr>
        <p:sp>
          <p:nvSpPr>
            <p:cNvPr id="208" name="Google Shape;208;p39"/>
            <p:cNvSpPr txBox="1"/>
            <p:nvPr/>
          </p:nvSpPr>
          <p:spPr>
            <a:xfrm>
              <a:off x="4887071" y="4184283"/>
              <a:ext cx="1803815"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Activity #One</a:t>
              </a:r>
              <a:endParaRPr sz="1200">
                <a:solidFill>
                  <a:schemeClr val="dk1"/>
                </a:solidFill>
                <a:latin typeface="Albert Sans SemiBold"/>
                <a:ea typeface="Albert Sans SemiBold"/>
                <a:cs typeface="Albert Sans SemiBold"/>
                <a:sym typeface="Albert Sans SemiBold"/>
              </a:endParaRPr>
            </a:p>
          </p:txBody>
        </p:sp>
        <p:sp>
          <p:nvSpPr>
            <p:cNvPr id="209" name="Google Shape;209;p39"/>
            <p:cNvSpPr txBox="1"/>
            <p:nvPr/>
          </p:nvSpPr>
          <p:spPr>
            <a:xfrm>
              <a:off x="4887071" y="4548323"/>
              <a:ext cx="1803815" cy="246221"/>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800">
                  <a:solidFill>
                    <a:schemeClr val="accent1"/>
                  </a:solidFill>
                  <a:latin typeface="Albert Sans Light"/>
                  <a:ea typeface="Albert Sans Light"/>
                  <a:cs typeface="Albert Sans Light"/>
                  <a:sym typeface="Albert Sans Light"/>
                </a:rPr>
                <a:t>9 August 2023</a:t>
              </a:r>
              <a:endParaRPr sz="800">
                <a:solidFill>
                  <a:schemeClr val="accent1"/>
                </a:solidFill>
                <a:latin typeface="Albert Sans Light"/>
                <a:ea typeface="Albert Sans Light"/>
                <a:cs typeface="Albert Sans Light"/>
                <a:sym typeface="Albert Sans Light"/>
              </a:endParaRPr>
            </a:p>
          </p:txBody>
        </p:sp>
      </p:grpSp>
      <p:grpSp>
        <p:nvGrpSpPr>
          <p:cNvPr id="210" name="Google Shape;210;p39"/>
          <p:cNvGrpSpPr/>
          <p:nvPr/>
        </p:nvGrpSpPr>
        <p:grpSpPr>
          <a:xfrm>
            <a:off x="4790258" y="2600291"/>
            <a:ext cx="721042" cy="392415"/>
            <a:chOff x="6387010" y="3467054"/>
            <a:chExt cx="961389" cy="523220"/>
          </a:xfrm>
        </p:grpSpPr>
        <p:sp>
          <p:nvSpPr>
            <p:cNvPr id="211" name="Google Shape;211;p39"/>
            <p:cNvSpPr txBox="1"/>
            <p:nvPr/>
          </p:nvSpPr>
          <p:spPr>
            <a:xfrm>
              <a:off x="6387010" y="3467054"/>
              <a:ext cx="741680" cy="52322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2100">
                  <a:solidFill>
                    <a:schemeClr val="dk1"/>
                  </a:solidFill>
                  <a:latin typeface="Albert Sans SemiBold"/>
                  <a:ea typeface="Albert Sans SemiBold"/>
                  <a:cs typeface="Albert Sans SemiBold"/>
                  <a:sym typeface="Albert Sans SemiBold"/>
                </a:rPr>
                <a:t>01 </a:t>
              </a:r>
              <a:r>
                <a:rPr lang="en" sz="900">
                  <a:solidFill>
                    <a:schemeClr val="dk1"/>
                  </a:solidFill>
                  <a:latin typeface="Albert Sans SemiBold"/>
                  <a:ea typeface="Albert Sans SemiBold"/>
                  <a:cs typeface="Albert Sans SemiBold"/>
                  <a:sym typeface="Albert Sans SemiBold"/>
                </a:rPr>
                <a:t>/</a:t>
              </a:r>
              <a:endParaRPr sz="2100">
                <a:solidFill>
                  <a:schemeClr val="dk1"/>
                </a:solidFill>
                <a:latin typeface="Albert Sans SemiBold"/>
                <a:ea typeface="Albert Sans SemiBold"/>
                <a:cs typeface="Albert Sans SemiBold"/>
                <a:sym typeface="Albert Sans SemiBold"/>
              </a:endParaRPr>
            </a:p>
          </p:txBody>
        </p:sp>
        <p:sp>
          <p:nvSpPr>
            <p:cNvPr id="212" name="Google Shape;212;p39"/>
            <p:cNvSpPr txBox="1"/>
            <p:nvPr/>
          </p:nvSpPr>
          <p:spPr>
            <a:xfrm>
              <a:off x="6984267" y="3677343"/>
              <a:ext cx="364132" cy="26161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800">
                  <a:solidFill>
                    <a:srgbClr val="BFBFBF"/>
                  </a:solidFill>
                  <a:latin typeface="Albert Sans SemiBold"/>
                  <a:ea typeface="Albert Sans SemiBold"/>
                  <a:cs typeface="Albert Sans SemiBold"/>
                  <a:sym typeface="Albert Sans SemiBold"/>
                </a:rPr>
                <a:t>28</a:t>
              </a:r>
              <a:endParaRPr sz="800">
                <a:solidFill>
                  <a:srgbClr val="BFBFBF"/>
                </a:solidFill>
                <a:latin typeface="Albert Sans SemiBold"/>
                <a:ea typeface="Albert Sans SemiBold"/>
                <a:cs typeface="Albert Sans SemiBold"/>
                <a:sym typeface="Albert Sans SemiBold"/>
              </a:endParaRPr>
            </a:p>
          </p:txBody>
        </p:sp>
      </p:grpSp>
      <p:sp>
        <p:nvSpPr>
          <p:cNvPr id="213" name="Google Shape;213;p39"/>
          <p:cNvSpPr/>
          <p:nvPr/>
        </p:nvSpPr>
        <p:spPr>
          <a:xfrm>
            <a:off x="6243993" y="1099861"/>
            <a:ext cx="1681877" cy="2472689"/>
          </a:xfrm>
          <a:prstGeom prst="roundRect">
            <a:avLst>
              <a:gd fmla="val 9467" name="adj"/>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14" name="Google Shape;214;p39"/>
          <p:cNvSpPr txBox="1"/>
          <p:nvPr/>
        </p:nvSpPr>
        <p:spPr>
          <a:xfrm>
            <a:off x="6408501" y="2583572"/>
            <a:ext cx="1352861" cy="77328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chemeClr val="lt1"/>
                </a:solidFill>
                <a:latin typeface="Albert Sans Light"/>
                <a:ea typeface="Albert Sans Light"/>
                <a:cs typeface="Albert Sans Light"/>
                <a:sym typeface="Albert Sans Light"/>
              </a:rPr>
              <a:t>Lorem ipsum dolor sit amet, consectetuer adipiscing elit. Aenean commodo ligula eget</a:t>
            </a:r>
            <a:endParaRPr sz="900">
              <a:solidFill>
                <a:schemeClr val="lt1"/>
              </a:solidFill>
              <a:latin typeface="Albert Sans Light"/>
              <a:ea typeface="Albert Sans Light"/>
              <a:cs typeface="Albert Sans Light"/>
              <a:sym typeface="Albert Sans Light"/>
            </a:endParaRPr>
          </a:p>
        </p:txBody>
      </p:sp>
      <p:grpSp>
        <p:nvGrpSpPr>
          <p:cNvPr id="215" name="Google Shape;215;p39"/>
          <p:cNvGrpSpPr/>
          <p:nvPr/>
        </p:nvGrpSpPr>
        <p:grpSpPr>
          <a:xfrm>
            <a:off x="6408501" y="1993281"/>
            <a:ext cx="1352861" cy="457696"/>
            <a:chOff x="4887071" y="4184283"/>
            <a:chExt cx="1803815" cy="610261"/>
          </a:xfrm>
        </p:grpSpPr>
        <p:sp>
          <p:nvSpPr>
            <p:cNvPr id="216" name="Google Shape;216;p39"/>
            <p:cNvSpPr txBox="1"/>
            <p:nvPr/>
          </p:nvSpPr>
          <p:spPr>
            <a:xfrm>
              <a:off x="4887071" y="4184283"/>
              <a:ext cx="1803815"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lt1"/>
                  </a:solidFill>
                  <a:latin typeface="Albert Sans SemiBold"/>
                  <a:ea typeface="Albert Sans SemiBold"/>
                  <a:cs typeface="Albert Sans SemiBold"/>
                  <a:sym typeface="Albert Sans SemiBold"/>
                </a:rPr>
                <a:t>Activity #One</a:t>
              </a:r>
              <a:endParaRPr sz="1200">
                <a:solidFill>
                  <a:schemeClr val="lt1"/>
                </a:solidFill>
                <a:latin typeface="Albert Sans SemiBold"/>
                <a:ea typeface="Albert Sans SemiBold"/>
                <a:cs typeface="Albert Sans SemiBold"/>
                <a:sym typeface="Albert Sans SemiBold"/>
              </a:endParaRPr>
            </a:p>
          </p:txBody>
        </p:sp>
        <p:sp>
          <p:nvSpPr>
            <p:cNvPr id="217" name="Google Shape;217;p39"/>
            <p:cNvSpPr txBox="1"/>
            <p:nvPr/>
          </p:nvSpPr>
          <p:spPr>
            <a:xfrm>
              <a:off x="4887071" y="4548323"/>
              <a:ext cx="1803815" cy="246221"/>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800">
                  <a:solidFill>
                    <a:schemeClr val="lt1"/>
                  </a:solidFill>
                  <a:latin typeface="Albert Sans Light"/>
                  <a:ea typeface="Albert Sans Light"/>
                  <a:cs typeface="Albert Sans Light"/>
                  <a:sym typeface="Albert Sans Light"/>
                </a:rPr>
                <a:t>9 September 2023</a:t>
              </a:r>
              <a:endParaRPr sz="800">
                <a:solidFill>
                  <a:schemeClr val="lt1"/>
                </a:solidFill>
                <a:latin typeface="Albert Sans Light"/>
                <a:ea typeface="Albert Sans Light"/>
                <a:cs typeface="Albert Sans Light"/>
                <a:sym typeface="Albert Sans Light"/>
              </a:endParaRPr>
            </a:p>
          </p:txBody>
        </p:sp>
      </p:grpSp>
      <p:grpSp>
        <p:nvGrpSpPr>
          <p:cNvPr id="218" name="Google Shape;218;p39"/>
          <p:cNvGrpSpPr/>
          <p:nvPr/>
        </p:nvGrpSpPr>
        <p:grpSpPr>
          <a:xfrm>
            <a:off x="6945628" y="1363946"/>
            <a:ext cx="772478" cy="392415"/>
            <a:chOff x="9260837" y="1818594"/>
            <a:chExt cx="1029970" cy="523220"/>
          </a:xfrm>
        </p:grpSpPr>
        <p:sp>
          <p:nvSpPr>
            <p:cNvPr id="219" name="Google Shape;219;p39"/>
            <p:cNvSpPr txBox="1"/>
            <p:nvPr/>
          </p:nvSpPr>
          <p:spPr>
            <a:xfrm>
              <a:off x="9260837" y="1818594"/>
              <a:ext cx="823141" cy="52322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2100">
                  <a:solidFill>
                    <a:schemeClr val="lt1"/>
                  </a:solidFill>
                  <a:latin typeface="Albert Sans SemiBold"/>
                  <a:ea typeface="Albert Sans SemiBold"/>
                  <a:cs typeface="Albert Sans SemiBold"/>
                  <a:sym typeface="Albert Sans SemiBold"/>
                </a:rPr>
                <a:t>02 </a:t>
              </a:r>
              <a:r>
                <a:rPr lang="en" sz="900">
                  <a:solidFill>
                    <a:schemeClr val="lt1"/>
                  </a:solidFill>
                  <a:latin typeface="Albert Sans SemiBold"/>
                  <a:ea typeface="Albert Sans SemiBold"/>
                  <a:cs typeface="Albert Sans SemiBold"/>
                  <a:sym typeface="Albert Sans SemiBold"/>
                </a:rPr>
                <a:t>/</a:t>
              </a:r>
              <a:endParaRPr sz="2100">
                <a:solidFill>
                  <a:schemeClr val="lt1"/>
                </a:solidFill>
                <a:latin typeface="Albert Sans SemiBold"/>
                <a:ea typeface="Albert Sans SemiBold"/>
                <a:cs typeface="Albert Sans SemiBold"/>
                <a:sym typeface="Albert Sans SemiBold"/>
              </a:endParaRPr>
            </a:p>
          </p:txBody>
        </p:sp>
        <p:sp>
          <p:nvSpPr>
            <p:cNvPr id="220" name="Google Shape;220;p39"/>
            <p:cNvSpPr txBox="1"/>
            <p:nvPr/>
          </p:nvSpPr>
          <p:spPr>
            <a:xfrm>
              <a:off x="9926675" y="2028883"/>
              <a:ext cx="364132" cy="26161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800">
                  <a:solidFill>
                    <a:schemeClr val="lt1"/>
                  </a:solidFill>
                  <a:latin typeface="Albert Sans SemiBold"/>
                  <a:ea typeface="Albert Sans SemiBold"/>
                  <a:cs typeface="Albert Sans SemiBold"/>
                  <a:sym typeface="Albert Sans SemiBold"/>
                </a:rPr>
                <a:t>28</a:t>
              </a:r>
              <a:endParaRPr sz="800">
                <a:solidFill>
                  <a:schemeClr val="lt1"/>
                </a:solidFill>
                <a:latin typeface="Albert Sans SemiBold"/>
                <a:ea typeface="Albert Sans SemiBold"/>
                <a:cs typeface="Albert Sans SemiBold"/>
                <a:sym typeface="Albert Sans SemiBold"/>
              </a:endParaRPr>
            </a:p>
          </p:txBody>
        </p:sp>
      </p:grpSp>
      <p:pic>
        <p:nvPicPr>
          <p:cNvPr id="221" name="Google Shape;221;p39"/>
          <p:cNvPicPr preferRelativeResize="0"/>
          <p:nvPr/>
        </p:nvPicPr>
        <p:blipFill rotWithShape="1">
          <a:blip r:embed="rId3">
            <a:alphaModFix/>
          </a:blip>
          <a:srcRect b="0" l="21875" r="21874" t="0"/>
          <a:stretch/>
        </p:blipFill>
        <p:spPr>
          <a:xfrm>
            <a:off x="4253130" y="2551896"/>
            <a:ext cx="489204" cy="489204"/>
          </a:xfrm>
          <a:custGeom>
            <a:rect b="b" l="l" r="r" t="t"/>
            <a:pathLst>
              <a:path extrusionOk="0" h="652272" w="652272">
                <a:moveTo>
                  <a:pt x="326136" y="0"/>
                </a:moveTo>
                <a:cubicBezTo>
                  <a:pt x="506256" y="0"/>
                  <a:pt x="652272" y="146016"/>
                  <a:pt x="652272" y="326136"/>
                </a:cubicBezTo>
                <a:cubicBezTo>
                  <a:pt x="652272" y="506256"/>
                  <a:pt x="506256" y="652272"/>
                  <a:pt x="326136" y="652272"/>
                </a:cubicBezTo>
                <a:cubicBezTo>
                  <a:pt x="146016" y="652272"/>
                  <a:pt x="0" y="506256"/>
                  <a:pt x="0" y="326136"/>
                </a:cubicBezTo>
                <a:cubicBezTo>
                  <a:pt x="0" y="146016"/>
                  <a:pt x="146016" y="0"/>
                  <a:pt x="326136" y="0"/>
                </a:cubicBezTo>
                <a:close/>
              </a:path>
            </a:pathLst>
          </a:custGeom>
          <a:noFill/>
          <a:ln>
            <a:noFill/>
          </a:ln>
        </p:spPr>
      </p:pic>
      <p:pic>
        <p:nvPicPr>
          <p:cNvPr id="222" name="Google Shape;222;p39"/>
          <p:cNvPicPr preferRelativeResize="0"/>
          <p:nvPr/>
        </p:nvPicPr>
        <p:blipFill rotWithShape="1">
          <a:blip r:embed="rId3">
            <a:alphaModFix/>
          </a:blip>
          <a:srcRect b="0" l="21875" r="21874" t="0"/>
          <a:stretch/>
        </p:blipFill>
        <p:spPr>
          <a:xfrm>
            <a:off x="6408501" y="1315551"/>
            <a:ext cx="489204" cy="489204"/>
          </a:xfrm>
          <a:custGeom>
            <a:rect b="b" l="l" r="r" t="t"/>
            <a:pathLst>
              <a:path extrusionOk="0" h="652272" w="652272">
                <a:moveTo>
                  <a:pt x="326136" y="0"/>
                </a:moveTo>
                <a:cubicBezTo>
                  <a:pt x="506256" y="0"/>
                  <a:pt x="652272" y="146016"/>
                  <a:pt x="652272" y="326136"/>
                </a:cubicBezTo>
                <a:cubicBezTo>
                  <a:pt x="652272" y="506256"/>
                  <a:pt x="506256" y="652272"/>
                  <a:pt x="326136" y="652272"/>
                </a:cubicBezTo>
                <a:cubicBezTo>
                  <a:pt x="146016" y="652272"/>
                  <a:pt x="0" y="506256"/>
                  <a:pt x="0" y="326136"/>
                </a:cubicBezTo>
                <a:cubicBezTo>
                  <a:pt x="0" y="146016"/>
                  <a:pt x="146016" y="0"/>
                  <a:pt x="326136" y="0"/>
                </a:cubicBezTo>
                <a:close/>
              </a:path>
            </a:pathLst>
          </a:cu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grpSp>
        <p:nvGrpSpPr>
          <p:cNvPr id="227" name="Google Shape;227;p40"/>
          <p:cNvGrpSpPr/>
          <p:nvPr/>
        </p:nvGrpSpPr>
        <p:grpSpPr>
          <a:xfrm>
            <a:off x="514350" y="429071"/>
            <a:ext cx="3505200" cy="877163"/>
            <a:chOff x="685800" y="566668"/>
            <a:chExt cx="4673600" cy="1169551"/>
          </a:xfrm>
        </p:grpSpPr>
        <p:sp>
          <p:nvSpPr>
            <p:cNvPr id="228" name="Google Shape;228;p40"/>
            <p:cNvSpPr txBox="1"/>
            <p:nvPr/>
          </p:nvSpPr>
          <p:spPr>
            <a:xfrm>
              <a:off x="685800" y="905222"/>
              <a:ext cx="4673600" cy="83099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OUR PROJECT</a:t>
              </a:r>
              <a:endParaRPr sz="3600">
                <a:solidFill>
                  <a:schemeClr val="dk1"/>
                </a:solidFill>
                <a:latin typeface="Albert Sans SemiBold"/>
                <a:ea typeface="Albert Sans SemiBold"/>
                <a:cs typeface="Albert Sans SemiBold"/>
                <a:sym typeface="Albert Sans SemiBold"/>
              </a:endParaRPr>
            </a:p>
          </p:txBody>
        </p:sp>
        <p:sp>
          <p:nvSpPr>
            <p:cNvPr id="229" name="Google Shape;229;p40"/>
            <p:cNvSpPr txBox="1"/>
            <p:nvPr/>
          </p:nvSpPr>
          <p:spPr>
            <a:xfrm>
              <a:off x="685800" y="566668"/>
              <a:ext cx="3046602"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230" name="Google Shape;230;p40"/>
          <p:cNvSpPr/>
          <p:nvPr/>
        </p:nvSpPr>
        <p:spPr>
          <a:xfrm>
            <a:off x="514196" y="1960466"/>
            <a:ext cx="2284952" cy="2742057"/>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231" name="Google Shape;231;p40"/>
          <p:cNvGrpSpPr/>
          <p:nvPr/>
        </p:nvGrpSpPr>
        <p:grpSpPr>
          <a:xfrm>
            <a:off x="681050" y="2499885"/>
            <a:ext cx="1780875" cy="461590"/>
            <a:chOff x="8148765" y="2525165"/>
            <a:chExt cx="2374500" cy="615454"/>
          </a:xfrm>
        </p:grpSpPr>
        <p:sp>
          <p:nvSpPr>
            <p:cNvPr id="232" name="Google Shape;232;p40"/>
            <p:cNvSpPr txBox="1"/>
            <p:nvPr/>
          </p:nvSpPr>
          <p:spPr>
            <a:xfrm>
              <a:off x="8148766" y="2525165"/>
              <a:ext cx="2374454"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Venture Nexus</a:t>
              </a:r>
              <a:endParaRPr sz="1200">
                <a:solidFill>
                  <a:schemeClr val="dk1"/>
                </a:solidFill>
                <a:latin typeface="Albert Sans SemiBold"/>
                <a:ea typeface="Albert Sans SemiBold"/>
                <a:cs typeface="Albert Sans SemiBold"/>
                <a:sym typeface="Albert Sans SemiBold"/>
              </a:endParaRPr>
            </a:p>
          </p:txBody>
        </p:sp>
        <p:sp>
          <p:nvSpPr>
            <p:cNvPr id="233" name="Google Shape;233;p40"/>
            <p:cNvSpPr txBox="1"/>
            <p:nvPr/>
          </p:nvSpPr>
          <p:spPr>
            <a:xfrm>
              <a:off x="8148765" y="2863719"/>
              <a:ext cx="2374500" cy="276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6732DB"/>
                  </a:solidFill>
                  <a:latin typeface="Albert Sans Light"/>
                  <a:ea typeface="Albert Sans Light"/>
                  <a:cs typeface="Albert Sans Light"/>
                  <a:sym typeface="Albert Sans Light"/>
                </a:rPr>
                <a:t>Emphasizing the connection...</a:t>
              </a:r>
              <a:endParaRPr sz="900">
                <a:solidFill>
                  <a:srgbClr val="6732DB"/>
                </a:solidFill>
                <a:latin typeface="Albert Sans Light"/>
                <a:ea typeface="Albert Sans Light"/>
                <a:cs typeface="Albert Sans Light"/>
                <a:sym typeface="Albert Sans Light"/>
              </a:endParaRPr>
            </a:p>
          </p:txBody>
        </p:sp>
      </p:grpSp>
      <p:sp>
        <p:nvSpPr>
          <p:cNvPr id="234" name="Google Shape;234;p40"/>
          <p:cNvSpPr txBox="1"/>
          <p:nvPr/>
        </p:nvSpPr>
        <p:spPr>
          <a:xfrm>
            <a:off x="681050" y="3168098"/>
            <a:ext cx="1930706" cy="77328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sociis consectetuer adipiscing elit. Let Aenean commodo ligula eget dolor. Aenean massa. Cum sociis</a:t>
            </a:r>
            <a:endParaRPr sz="1100"/>
          </a:p>
        </p:txBody>
      </p:sp>
      <p:cxnSp>
        <p:nvCxnSpPr>
          <p:cNvPr id="235" name="Google Shape;235;p40"/>
          <p:cNvCxnSpPr/>
          <p:nvPr/>
        </p:nvCxnSpPr>
        <p:spPr>
          <a:xfrm>
            <a:off x="679931" y="3072044"/>
            <a:ext cx="1783080" cy="0"/>
          </a:xfrm>
          <a:prstGeom prst="straightConnector1">
            <a:avLst/>
          </a:prstGeom>
          <a:noFill/>
          <a:ln cap="flat" cmpd="sng" w="9525">
            <a:solidFill>
              <a:srgbClr val="7F7F7F">
                <a:alpha val="46666"/>
              </a:srgbClr>
            </a:solidFill>
            <a:prstDash val="solid"/>
            <a:miter lim="800000"/>
            <a:headEnd len="sm" w="sm" type="none"/>
            <a:tailEnd len="sm" w="sm" type="none"/>
          </a:ln>
        </p:spPr>
      </p:cxnSp>
      <p:grpSp>
        <p:nvGrpSpPr>
          <p:cNvPr id="236" name="Google Shape;236;p40"/>
          <p:cNvGrpSpPr/>
          <p:nvPr/>
        </p:nvGrpSpPr>
        <p:grpSpPr>
          <a:xfrm>
            <a:off x="679931" y="4157853"/>
            <a:ext cx="1079303" cy="357547"/>
            <a:chOff x="698339" y="5537603"/>
            <a:chExt cx="1439071" cy="476730"/>
          </a:xfrm>
        </p:grpSpPr>
        <p:sp>
          <p:nvSpPr>
            <p:cNvPr id="237" name="Google Shape;237;p40"/>
            <p:cNvSpPr/>
            <p:nvPr/>
          </p:nvSpPr>
          <p:spPr>
            <a:xfrm>
              <a:off x="698339" y="5537603"/>
              <a:ext cx="1439071" cy="476730"/>
            </a:xfrm>
            <a:prstGeom prst="roundRect">
              <a:avLst>
                <a:gd fmla="val 50000" name="adj"/>
              </a:avLst>
            </a:prstGeom>
            <a:solidFill>
              <a:srgbClr val="F2F2F2"/>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38" name="Google Shape;238;p40"/>
            <p:cNvSpPr txBox="1"/>
            <p:nvPr/>
          </p:nvSpPr>
          <p:spPr>
            <a:xfrm>
              <a:off x="779245" y="5637469"/>
              <a:ext cx="94464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View More</a:t>
              </a:r>
              <a:endParaRPr sz="900">
                <a:solidFill>
                  <a:schemeClr val="dk1"/>
                </a:solidFill>
                <a:latin typeface="Albert Sans SemiBold"/>
                <a:ea typeface="Albert Sans SemiBold"/>
                <a:cs typeface="Albert Sans SemiBold"/>
                <a:sym typeface="Albert Sans SemiBold"/>
              </a:endParaRPr>
            </a:p>
          </p:txBody>
        </p:sp>
        <p:grpSp>
          <p:nvGrpSpPr>
            <p:cNvPr id="239" name="Google Shape;239;p40"/>
            <p:cNvGrpSpPr/>
            <p:nvPr/>
          </p:nvGrpSpPr>
          <p:grpSpPr>
            <a:xfrm>
              <a:off x="1749111" y="5615285"/>
              <a:ext cx="321367" cy="321367"/>
              <a:chOff x="1749111" y="5615285"/>
              <a:chExt cx="321367" cy="321367"/>
            </a:xfrm>
          </p:grpSpPr>
          <p:sp>
            <p:nvSpPr>
              <p:cNvPr id="240" name="Google Shape;240;p40"/>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41" name="Google Shape;241;p40"/>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sp>
        <p:nvSpPr>
          <p:cNvPr id="242" name="Google Shape;242;p40"/>
          <p:cNvSpPr/>
          <p:nvPr/>
        </p:nvSpPr>
        <p:spPr>
          <a:xfrm>
            <a:off x="3429525" y="1627428"/>
            <a:ext cx="2284952" cy="2742057"/>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243" name="Google Shape;243;p40"/>
          <p:cNvGrpSpPr/>
          <p:nvPr/>
        </p:nvGrpSpPr>
        <p:grpSpPr>
          <a:xfrm>
            <a:off x="3596380" y="2166847"/>
            <a:ext cx="1780875" cy="461590"/>
            <a:chOff x="8148765" y="2525165"/>
            <a:chExt cx="2374500" cy="615454"/>
          </a:xfrm>
        </p:grpSpPr>
        <p:sp>
          <p:nvSpPr>
            <p:cNvPr id="244" name="Google Shape;244;p40"/>
            <p:cNvSpPr txBox="1"/>
            <p:nvPr/>
          </p:nvSpPr>
          <p:spPr>
            <a:xfrm>
              <a:off x="8148766" y="2525165"/>
              <a:ext cx="2374454"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Aspire Growth</a:t>
              </a:r>
              <a:endParaRPr sz="1200">
                <a:solidFill>
                  <a:schemeClr val="dk1"/>
                </a:solidFill>
                <a:latin typeface="Albert Sans SemiBold"/>
                <a:ea typeface="Albert Sans SemiBold"/>
                <a:cs typeface="Albert Sans SemiBold"/>
                <a:sym typeface="Albert Sans SemiBold"/>
              </a:endParaRPr>
            </a:p>
          </p:txBody>
        </p:sp>
        <p:sp>
          <p:nvSpPr>
            <p:cNvPr id="245" name="Google Shape;245;p40"/>
            <p:cNvSpPr txBox="1"/>
            <p:nvPr/>
          </p:nvSpPr>
          <p:spPr>
            <a:xfrm>
              <a:off x="8148765" y="2863719"/>
              <a:ext cx="2374500" cy="276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6732DB"/>
                  </a:solidFill>
                  <a:latin typeface="Albert Sans Light"/>
                  <a:ea typeface="Albert Sans Light"/>
                  <a:cs typeface="Albert Sans Light"/>
                  <a:sym typeface="Albert Sans Light"/>
                </a:rPr>
                <a:t>Reflecting ambition focus</a:t>
              </a:r>
              <a:endParaRPr sz="1100">
                <a:solidFill>
                  <a:srgbClr val="6732DB"/>
                </a:solidFill>
              </a:endParaRPr>
            </a:p>
          </p:txBody>
        </p:sp>
      </p:grpSp>
      <p:sp>
        <p:nvSpPr>
          <p:cNvPr id="246" name="Google Shape;246;p40"/>
          <p:cNvSpPr txBox="1"/>
          <p:nvPr/>
        </p:nvSpPr>
        <p:spPr>
          <a:xfrm>
            <a:off x="3596379" y="2835059"/>
            <a:ext cx="1930706" cy="77328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sociis consectetuer adipiscing elit. Let Aenean commodo ligula eget dolor. Aenean massa. Cum sociis</a:t>
            </a:r>
            <a:endParaRPr sz="1100"/>
          </a:p>
        </p:txBody>
      </p:sp>
      <p:cxnSp>
        <p:nvCxnSpPr>
          <p:cNvPr id="247" name="Google Shape;247;p40"/>
          <p:cNvCxnSpPr/>
          <p:nvPr/>
        </p:nvCxnSpPr>
        <p:spPr>
          <a:xfrm>
            <a:off x="3595260" y="2739005"/>
            <a:ext cx="1783080" cy="0"/>
          </a:xfrm>
          <a:prstGeom prst="straightConnector1">
            <a:avLst/>
          </a:prstGeom>
          <a:noFill/>
          <a:ln cap="flat" cmpd="sng" w="9525">
            <a:solidFill>
              <a:srgbClr val="7F7F7F">
                <a:alpha val="46666"/>
              </a:srgbClr>
            </a:solidFill>
            <a:prstDash val="solid"/>
            <a:miter lim="800000"/>
            <a:headEnd len="sm" w="sm" type="none"/>
            <a:tailEnd len="sm" w="sm" type="none"/>
          </a:ln>
        </p:spPr>
      </p:cxnSp>
      <p:grpSp>
        <p:nvGrpSpPr>
          <p:cNvPr id="248" name="Google Shape;248;p40"/>
          <p:cNvGrpSpPr/>
          <p:nvPr/>
        </p:nvGrpSpPr>
        <p:grpSpPr>
          <a:xfrm>
            <a:off x="3595260" y="3824815"/>
            <a:ext cx="1079303" cy="357547"/>
            <a:chOff x="698339" y="5537603"/>
            <a:chExt cx="1439071" cy="476730"/>
          </a:xfrm>
        </p:grpSpPr>
        <p:sp>
          <p:nvSpPr>
            <p:cNvPr id="249" name="Google Shape;249;p40"/>
            <p:cNvSpPr/>
            <p:nvPr/>
          </p:nvSpPr>
          <p:spPr>
            <a:xfrm>
              <a:off x="698339" y="5537603"/>
              <a:ext cx="1439071" cy="476730"/>
            </a:xfrm>
            <a:prstGeom prst="roundRect">
              <a:avLst>
                <a:gd fmla="val 50000" name="adj"/>
              </a:avLst>
            </a:prstGeom>
            <a:solidFill>
              <a:srgbClr val="F2F2F2"/>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50" name="Google Shape;250;p40"/>
            <p:cNvSpPr txBox="1"/>
            <p:nvPr/>
          </p:nvSpPr>
          <p:spPr>
            <a:xfrm>
              <a:off x="779245" y="5637469"/>
              <a:ext cx="94464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View More</a:t>
              </a:r>
              <a:endParaRPr sz="900">
                <a:solidFill>
                  <a:schemeClr val="dk1"/>
                </a:solidFill>
                <a:latin typeface="Albert Sans SemiBold"/>
                <a:ea typeface="Albert Sans SemiBold"/>
                <a:cs typeface="Albert Sans SemiBold"/>
                <a:sym typeface="Albert Sans SemiBold"/>
              </a:endParaRPr>
            </a:p>
          </p:txBody>
        </p:sp>
        <p:grpSp>
          <p:nvGrpSpPr>
            <p:cNvPr id="251" name="Google Shape;251;p40"/>
            <p:cNvGrpSpPr/>
            <p:nvPr/>
          </p:nvGrpSpPr>
          <p:grpSpPr>
            <a:xfrm>
              <a:off x="1749111" y="5615285"/>
              <a:ext cx="321367" cy="321367"/>
              <a:chOff x="1749111" y="5615285"/>
              <a:chExt cx="321367" cy="321367"/>
            </a:xfrm>
          </p:grpSpPr>
          <p:sp>
            <p:nvSpPr>
              <p:cNvPr id="252" name="Google Shape;252;p40"/>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53" name="Google Shape;253;p40"/>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sp>
        <p:nvSpPr>
          <p:cNvPr id="254" name="Google Shape;254;p40"/>
          <p:cNvSpPr/>
          <p:nvPr/>
        </p:nvSpPr>
        <p:spPr>
          <a:xfrm>
            <a:off x="6344854" y="1294390"/>
            <a:ext cx="2284952" cy="2742057"/>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255" name="Google Shape;255;p40"/>
          <p:cNvGrpSpPr/>
          <p:nvPr/>
        </p:nvGrpSpPr>
        <p:grpSpPr>
          <a:xfrm>
            <a:off x="6511709" y="1833809"/>
            <a:ext cx="1780875" cy="461590"/>
            <a:chOff x="8148765" y="2525165"/>
            <a:chExt cx="2374500" cy="615454"/>
          </a:xfrm>
        </p:grpSpPr>
        <p:sp>
          <p:nvSpPr>
            <p:cNvPr id="256" name="Google Shape;256;p40"/>
            <p:cNvSpPr txBox="1"/>
            <p:nvPr/>
          </p:nvSpPr>
          <p:spPr>
            <a:xfrm>
              <a:off x="8148766" y="2525165"/>
              <a:ext cx="2374454"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Elevate Enterprise</a:t>
              </a:r>
              <a:endParaRPr sz="1200">
                <a:solidFill>
                  <a:schemeClr val="dk1"/>
                </a:solidFill>
                <a:latin typeface="Albert Sans SemiBold"/>
                <a:ea typeface="Albert Sans SemiBold"/>
                <a:cs typeface="Albert Sans SemiBold"/>
                <a:sym typeface="Albert Sans SemiBold"/>
              </a:endParaRPr>
            </a:p>
          </p:txBody>
        </p:sp>
        <p:sp>
          <p:nvSpPr>
            <p:cNvPr id="257" name="Google Shape;257;p40"/>
            <p:cNvSpPr txBox="1"/>
            <p:nvPr/>
          </p:nvSpPr>
          <p:spPr>
            <a:xfrm>
              <a:off x="8148765" y="2863719"/>
              <a:ext cx="2374500" cy="276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6732DB"/>
                  </a:solidFill>
                  <a:latin typeface="Albert Sans Light"/>
                  <a:ea typeface="Albert Sans Light"/>
                  <a:cs typeface="Albert Sans Light"/>
                  <a:sym typeface="Albert Sans Light"/>
                </a:rPr>
                <a:t> Highlight progress &amp; growth</a:t>
              </a:r>
              <a:endParaRPr sz="1100">
                <a:solidFill>
                  <a:srgbClr val="6732DB"/>
                </a:solidFill>
              </a:endParaRPr>
            </a:p>
          </p:txBody>
        </p:sp>
      </p:grpSp>
      <p:sp>
        <p:nvSpPr>
          <p:cNvPr id="258" name="Google Shape;258;p40"/>
          <p:cNvSpPr txBox="1"/>
          <p:nvPr/>
        </p:nvSpPr>
        <p:spPr>
          <a:xfrm>
            <a:off x="6511709" y="2502021"/>
            <a:ext cx="1930706" cy="773288"/>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sociis consectetuer adipiscing elit. Let Aenean commodo ligula eget dolor. Aenean massa. Cum sociis</a:t>
            </a:r>
            <a:endParaRPr sz="1100"/>
          </a:p>
        </p:txBody>
      </p:sp>
      <p:cxnSp>
        <p:nvCxnSpPr>
          <p:cNvPr id="259" name="Google Shape;259;p40"/>
          <p:cNvCxnSpPr/>
          <p:nvPr/>
        </p:nvCxnSpPr>
        <p:spPr>
          <a:xfrm>
            <a:off x="6510590" y="2405967"/>
            <a:ext cx="1783080" cy="0"/>
          </a:xfrm>
          <a:prstGeom prst="straightConnector1">
            <a:avLst/>
          </a:prstGeom>
          <a:noFill/>
          <a:ln cap="flat" cmpd="sng" w="9525">
            <a:solidFill>
              <a:srgbClr val="7F7F7F">
                <a:alpha val="46666"/>
              </a:srgbClr>
            </a:solidFill>
            <a:prstDash val="solid"/>
            <a:miter lim="800000"/>
            <a:headEnd len="sm" w="sm" type="none"/>
            <a:tailEnd len="sm" w="sm" type="none"/>
          </a:ln>
        </p:spPr>
      </p:cxnSp>
      <p:grpSp>
        <p:nvGrpSpPr>
          <p:cNvPr id="260" name="Google Shape;260;p40"/>
          <p:cNvGrpSpPr/>
          <p:nvPr/>
        </p:nvGrpSpPr>
        <p:grpSpPr>
          <a:xfrm>
            <a:off x="6510590" y="3491777"/>
            <a:ext cx="1079303" cy="357547"/>
            <a:chOff x="698339" y="5537603"/>
            <a:chExt cx="1439071" cy="476730"/>
          </a:xfrm>
        </p:grpSpPr>
        <p:sp>
          <p:nvSpPr>
            <p:cNvPr id="261" name="Google Shape;261;p40"/>
            <p:cNvSpPr/>
            <p:nvPr/>
          </p:nvSpPr>
          <p:spPr>
            <a:xfrm>
              <a:off x="698339" y="5537603"/>
              <a:ext cx="1439071" cy="476730"/>
            </a:xfrm>
            <a:prstGeom prst="roundRect">
              <a:avLst>
                <a:gd fmla="val 50000" name="adj"/>
              </a:avLst>
            </a:prstGeom>
            <a:solidFill>
              <a:srgbClr val="F2F2F2"/>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62" name="Google Shape;262;p40"/>
            <p:cNvSpPr txBox="1"/>
            <p:nvPr/>
          </p:nvSpPr>
          <p:spPr>
            <a:xfrm>
              <a:off x="779245" y="5637469"/>
              <a:ext cx="94464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View More</a:t>
              </a:r>
              <a:endParaRPr sz="900">
                <a:solidFill>
                  <a:schemeClr val="dk1"/>
                </a:solidFill>
                <a:latin typeface="Albert Sans SemiBold"/>
                <a:ea typeface="Albert Sans SemiBold"/>
                <a:cs typeface="Albert Sans SemiBold"/>
                <a:sym typeface="Albert Sans SemiBold"/>
              </a:endParaRPr>
            </a:p>
          </p:txBody>
        </p:sp>
        <p:grpSp>
          <p:nvGrpSpPr>
            <p:cNvPr id="263" name="Google Shape;263;p40"/>
            <p:cNvGrpSpPr/>
            <p:nvPr/>
          </p:nvGrpSpPr>
          <p:grpSpPr>
            <a:xfrm>
              <a:off x="1749111" y="5615285"/>
              <a:ext cx="321367" cy="321367"/>
              <a:chOff x="1749111" y="5615285"/>
              <a:chExt cx="321367" cy="321367"/>
            </a:xfrm>
          </p:grpSpPr>
          <p:sp>
            <p:nvSpPr>
              <p:cNvPr id="264" name="Google Shape;264;p40"/>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65" name="Google Shape;265;p40"/>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pic>
        <p:nvPicPr>
          <p:cNvPr id="266" name="Google Shape;266;p40"/>
          <p:cNvPicPr preferRelativeResize="0"/>
          <p:nvPr/>
        </p:nvPicPr>
        <p:blipFill rotWithShape="1">
          <a:blip r:embed="rId3">
            <a:alphaModFix/>
          </a:blip>
          <a:srcRect b="0" l="9177" r="9178" t="0"/>
          <a:stretch/>
        </p:blipFill>
        <p:spPr>
          <a:xfrm>
            <a:off x="3596381" y="1296361"/>
            <a:ext cx="960998" cy="662731"/>
          </a:xfrm>
          <a:custGeom>
            <a:rect b="b" l="l" r="r" t="t"/>
            <a:pathLst>
              <a:path extrusionOk="0" h="883642" w="1281331">
                <a:moveTo>
                  <a:pt x="147277" y="0"/>
                </a:moveTo>
                <a:lnTo>
                  <a:pt x="1134054" y="0"/>
                </a:lnTo>
                <a:cubicBezTo>
                  <a:pt x="1215393" y="0"/>
                  <a:pt x="1281331" y="65938"/>
                  <a:pt x="1281331" y="147277"/>
                </a:cubicBezTo>
                <a:lnTo>
                  <a:pt x="1281331" y="736365"/>
                </a:lnTo>
                <a:cubicBezTo>
                  <a:pt x="1281331" y="817704"/>
                  <a:pt x="1215393" y="883642"/>
                  <a:pt x="1134054" y="883642"/>
                </a:cubicBezTo>
                <a:lnTo>
                  <a:pt x="147277" y="883642"/>
                </a:lnTo>
                <a:cubicBezTo>
                  <a:pt x="65938" y="883642"/>
                  <a:pt x="0" y="817704"/>
                  <a:pt x="0" y="736365"/>
                </a:cubicBezTo>
                <a:lnTo>
                  <a:pt x="0" y="147277"/>
                </a:lnTo>
                <a:cubicBezTo>
                  <a:pt x="0" y="65938"/>
                  <a:pt x="65938" y="0"/>
                  <a:pt x="147277" y="0"/>
                </a:cubicBezTo>
                <a:close/>
              </a:path>
            </a:pathLst>
          </a:custGeom>
          <a:noFill/>
          <a:ln cap="flat" cmpd="sng" w="25400">
            <a:solidFill>
              <a:srgbClr val="6732DB"/>
            </a:solidFill>
            <a:prstDash val="solid"/>
            <a:round/>
            <a:headEnd len="sm" w="sm" type="none"/>
            <a:tailEnd len="sm" w="sm" type="none"/>
          </a:ln>
        </p:spPr>
      </p:pic>
      <p:pic>
        <p:nvPicPr>
          <p:cNvPr id="267" name="Google Shape;267;p40"/>
          <p:cNvPicPr preferRelativeResize="0"/>
          <p:nvPr/>
        </p:nvPicPr>
        <p:blipFill rotWithShape="1">
          <a:blip r:embed="rId3">
            <a:alphaModFix/>
          </a:blip>
          <a:srcRect b="0" l="9252" r="9252" t="0"/>
          <a:stretch/>
        </p:blipFill>
        <p:spPr>
          <a:xfrm>
            <a:off x="6511710" y="963322"/>
            <a:ext cx="960998" cy="662731"/>
          </a:xfrm>
          <a:custGeom>
            <a:rect b="b" l="l" r="r" t="t"/>
            <a:pathLst>
              <a:path extrusionOk="0" h="883642" w="1281331">
                <a:moveTo>
                  <a:pt x="147277" y="0"/>
                </a:moveTo>
                <a:lnTo>
                  <a:pt x="1134054" y="0"/>
                </a:lnTo>
                <a:cubicBezTo>
                  <a:pt x="1215393" y="0"/>
                  <a:pt x="1281331" y="65938"/>
                  <a:pt x="1281331" y="147277"/>
                </a:cubicBezTo>
                <a:lnTo>
                  <a:pt x="1281331" y="736365"/>
                </a:lnTo>
                <a:cubicBezTo>
                  <a:pt x="1281331" y="817704"/>
                  <a:pt x="1215393" y="883642"/>
                  <a:pt x="1134054" y="883642"/>
                </a:cubicBezTo>
                <a:lnTo>
                  <a:pt x="147277" y="883642"/>
                </a:lnTo>
                <a:cubicBezTo>
                  <a:pt x="65938" y="883642"/>
                  <a:pt x="0" y="817704"/>
                  <a:pt x="0" y="736365"/>
                </a:cubicBezTo>
                <a:lnTo>
                  <a:pt x="0" y="147277"/>
                </a:lnTo>
                <a:cubicBezTo>
                  <a:pt x="0" y="65938"/>
                  <a:pt x="65938" y="0"/>
                  <a:pt x="147277" y="0"/>
                </a:cubicBezTo>
                <a:close/>
              </a:path>
            </a:pathLst>
          </a:custGeom>
          <a:noFill/>
          <a:ln cap="flat" cmpd="sng" w="25400">
            <a:solidFill>
              <a:srgbClr val="6732DB"/>
            </a:solidFill>
            <a:prstDash val="solid"/>
            <a:round/>
            <a:headEnd len="sm" w="sm" type="none"/>
            <a:tailEnd len="sm" w="sm" type="none"/>
          </a:ln>
        </p:spPr>
      </p:pic>
      <p:pic>
        <p:nvPicPr>
          <p:cNvPr id="268" name="Google Shape;268;p40"/>
          <p:cNvPicPr preferRelativeResize="0"/>
          <p:nvPr/>
        </p:nvPicPr>
        <p:blipFill rotWithShape="1">
          <a:blip r:embed="rId3">
            <a:alphaModFix/>
          </a:blip>
          <a:srcRect b="0" l="9177" r="9178" t="0"/>
          <a:stretch/>
        </p:blipFill>
        <p:spPr>
          <a:xfrm>
            <a:off x="681050" y="1629399"/>
            <a:ext cx="960998" cy="662732"/>
          </a:xfrm>
          <a:custGeom>
            <a:rect b="b" l="l" r="r" t="t"/>
            <a:pathLst>
              <a:path extrusionOk="0" h="883642" w="1281331">
                <a:moveTo>
                  <a:pt x="147277" y="0"/>
                </a:moveTo>
                <a:lnTo>
                  <a:pt x="1134054" y="0"/>
                </a:lnTo>
                <a:cubicBezTo>
                  <a:pt x="1215393" y="0"/>
                  <a:pt x="1281331" y="65938"/>
                  <a:pt x="1281331" y="147277"/>
                </a:cubicBezTo>
                <a:lnTo>
                  <a:pt x="1281331" y="736365"/>
                </a:lnTo>
                <a:cubicBezTo>
                  <a:pt x="1281331" y="817704"/>
                  <a:pt x="1215393" y="883642"/>
                  <a:pt x="1134054" y="883642"/>
                </a:cubicBezTo>
                <a:lnTo>
                  <a:pt x="147277" y="883642"/>
                </a:lnTo>
                <a:cubicBezTo>
                  <a:pt x="65938" y="883642"/>
                  <a:pt x="0" y="817704"/>
                  <a:pt x="0" y="736365"/>
                </a:cubicBezTo>
                <a:lnTo>
                  <a:pt x="0" y="147277"/>
                </a:lnTo>
                <a:cubicBezTo>
                  <a:pt x="0" y="65938"/>
                  <a:pt x="65938" y="0"/>
                  <a:pt x="147277" y="0"/>
                </a:cubicBezTo>
                <a:close/>
              </a:path>
            </a:pathLst>
          </a:custGeom>
          <a:noFill/>
          <a:ln cap="flat" cmpd="sng" w="25400">
            <a:solidFill>
              <a:srgbClr val="6732DB"/>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id="273" name="Google Shape;273;p41"/>
          <p:cNvPicPr preferRelativeResize="0"/>
          <p:nvPr/>
        </p:nvPicPr>
        <p:blipFill rotWithShape="1">
          <a:blip r:embed="rId3">
            <a:alphaModFix/>
          </a:blip>
          <a:srcRect b="0" l="6068" r="6068" t="0"/>
          <a:stretch/>
        </p:blipFill>
        <p:spPr>
          <a:xfrm>
            <a:off x="514350" y="2209800"/>
            <a:ext cx="3779521" cy="2419350"/>
          </a:xfrm>
          <a:custGeom>
            <a:rect b="b" l="l" r="r" t="t"/>
            <a:pathLst>
              <a:path extrusionOk="0" h="3225800" w="5039361">
                <a:moveTo>
                  <a:pt x="203032" y="0"/>
                </a:moveTo>
                <a:lnTo>
                  <a:pt x="4836329" y="0"/>
                </a:lnTo>
                <a:cubicBezTo>
                  <a:pt x="4948460" y="0"/>
                  <a:pt x="5039361" y="90901"/>
                  <a:pt x="5039361" y="203032"/>
                </a:cubicBezTo>
                <a:lnTo>
                  <a:pt x="5039361" y="3022768"/>
                </a:lnTo>
                <a:cubicBezTo>
                  <a:pt x="5039361" y="3134899"/>
                  <a:pt x="4948460" y="3225800"/>
                  <a:pt x="4836329" y="3225800"/>
                </a:cubicBezTo>
                <a:lnTo>
                  <a:pt x="203032" y="3225800"/>
                </a:lnTo>
                <a:cubicBezTo>
                  <a:pt x="90901" y="3225800"/>
                  <a:pt x="0" y="3134899"/>
                  <a:pt x="0" y="3022768"/>
                </a:cubicBezTo>
                <a:lnTo>
                  <a:pt x="0" y="203032"/>
                </a:lnTo>
                <a:cubicBezTo>
                  <a:pt x="0" y="90901"/>
                  <a:pt x="90901" y="0"/>
                  <a:pt x="203032" y="0"/>
                </a:cubicBezTo>
                <a:close/>
              </a:path>
            </a:pathLst>
          </a:custGeom>
          <a:noFill/>
          <a:ln>
            <a:noFill/>
          </a:ln>
        </p:spPr>
      </p:pic>
      <p:grpSp>
        <p:nvGrpSpPr>
          <p:cNvPr id="274" name="Google Shape;274;p41"/>
          <p:cNvGrpSpPr/>
          <p:nvPr/>
        </p:nvGrpSpPr>
        <p:grpSpPr>
          <a:xfrm>
            <a:off x="4850129" y="1579171"/>
            <a:ext cx="3779521" cy="1985159"/>
            <a:chOff x="685799" y="566668"/>
            <a:chExt cx="5039361" cy="2646878"/>
          </a:xfrm>
        </p:grpSpPr>
        <p:sp>
          <p:nvSpPr>
            <p:cNvPr id="275" name="Google Shape;275;p41"/>
            <p:cNvSpPr txBox="1"/>
            <p:nvPr/>
          </p:nvSpPr>
          <p:spPr>
            <a:xfrm>
              <a:off x="685799" y="905222"/>
              <a:ext cx="5039361" cy="230832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UNLEASHING BUSINESS POTENTIAL</a:t>
              </a:r>
              <a:endParaRPr sz="1100"/>
            </a:p>
          </p:txBody>
        </p:sp>
        <p:sp>
          <p:nvSpPr>
            <p:cNvPr id="276" name="Google Shape;276;p41"/>
            <p:cNvSpPr txBox="1"/>
            <p:nvPr/>
          </p:nvSpPr>
          <p:spPr>
            <a:xfrm>
              <a:off x="685800" y="566668"/>
              <a:ext cx="3046602"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grpSp>
        <p:nvGrpSpPr>
          <p:cNvPr id="277" name="Google Shape;277;p41"/>
          <p:cNvGrpSpPr/>
          <p:nvPr/>
        </p:nvGrpSpPr>
        <p:grpSpPr>
          <a:xfrm>
            <a:off x="3209233" y="514350"/>
            <a:ext cx="2971800" cy="732788"/>
            <a:chOff x="1224279" y="2136339"/>
            <a:chExt cx="3962400" cy="977051"/>
          </a:xfrm>
        </p:grpSpPr>
        <p:sp>
          <p:nvSpPr>
            <p:cNvPr id="278" name="Google Shape;278;p41"/>
            <p:cNvSpPr/>
            <p:nvPr/>
          </p:nvSpPr>
          <p:spPr>
            <a:xfrm>
              <a:off x="1224279" y="2136339"/>
              <a:ext cx="3962400" cy="977051"/>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279" name="Google Shape;279;p41"/>
            <p:cNvGrpSpPr/>
            <p:nvPr/>
          </p:nvGrpSpPr>
          <p:grpSpPr>
            <a:xfrm>
              <a:off x="2489661" y="2316206"/>
              <a:ext cx="2460289" cy="617316"/>
              <a:chOff x="1275273" y="1660600"/>
              <a:chExt cx="2460289" cy="617316"/>
            </a:xfrm>
          </p:grpSpPr>
          <p:sp>
            <p:nvSpPr>
              <p:cNvPr id="280" name="Google Shape;280;p41"/>
              <p:cNvSpPr txBox="1"/>
              <p:nvPr/>
            </p:nvSpPr>
            <p:spPr>
              <a:xfrm>
                <a:off x="1296553" y="1660600"/>
                <a:ext cx="2182980" cy="30777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100">
                    <a:solidFill>
                      <a:schemeClr val="dk1"/>
                    </a:solidFill>
                    <a:latin typeface="Albert Sans SemiBold"/>
                    <a:ea typeface="Albert Sans SemiBold"/>
                    <a:cs typeface="Albert Sans SemiBold"/>
                    <a:sym typeface="Albert Sans SemiBold"/>
                  </a:rPr>
                  <a:t>Your Text Here</a:t>
                </a:r>
                <a:endParaRPr sz="1100">
                  <a:solidFill>
                    <a:schemeClr val="dk1"/>
                  </a:solidFill>
                  <a:latin typeface="Albert Sans SemiBold"/>
                  <a:ea typeface="Albert Sans SemiBold"/>
                  <a:cs typeface="Albert Sans SemiBold"/>
                  <a:sym typeface="Albert Sans SemiBold"/>
                </a:endParaRPr>
              </a:p>
            </p:txBody>
          </p:sp>
          <p:sp>
            <p:nvSpPr>
              <p:cNvPr id="281" name="Google Shape;281;p41"/>
              <p:cNvSpPr txBox="1"/>
              <p:nvPr/>
            </p:nvSpPr>
            <p:spPr>
              <a:xfrm>
                <a:off x="1275273" y="1967062"/>
                <a:ext cx="2460289"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amet, sociis</a:t>
                </a:r>
                <a:endParaRPr sz="900">
                  <a:solidFill>
                    <a:srgbClr val="595959"/>
                  </a:solidFill>
                  <a:latin typeface="Albert Sans Light"/>
                  <a:ea typeface="Albert Sans Light"/>
                  <a:cs typeface="Albert Sans Light"/>
                  <a:sym typeface="Albert Sans Light"/>
                </a:endParaRPr>
              </a:p>
            </p:txBody>
          </p:sp>
        </p:grpSp>
        <p:grpSp>
          <p:nvGrpSpPr>
            <p:cNvPr id="282" name="Google Shape;282;p41"/>
            <p:cNvGrpSpPr/>
            <p:nvPr/>
          </p:nvGrpSpPr>
          <p:grpSpPr>
            <a:xfrm>
              <a:off x="1358173" y="2329340"/>
              <a:ext cx="872348" cy="591049"/>
              <a:chOff x="-232782" y="1676242"/>
              <a:chExt cx="872348" cy="591049"/>
            </a:xfrm>
          </p:grpSpPr>
          <p:sp>
            <p:nvSpPr>
              <p:cNvPr id="283" name="Google Shape;283;p41"/>
              <p:cNvSpPr txBox="1"/>
              <p:nvPr/>
            </p:nvSpPr>
            <p:spPr>
              <a:xfrm>
                <a:off x="-232782" y="1676242"/>
                <a:ext cx="87234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chemeClr val="accent1"/>
                    </a:solidFill>
                    <a:latin typeface="Albert Sans SemiBold"/>
                    <a:ea typeface="Albert Sans SemiBold"/>
                    <a:cs typeface="Albert Sans SemiBold"/>
                    <a:sym typeface="Albert Sans SemiBold"/>
                  </a:rPr>
                  <a:t>12K</a:t>
                </a:r>
                <a:endParaRPr sz="1800">
                  <a:solidFill>
                    <a:schemeClr val="accent1"/>
                  </a:solidFill>
                  <a:latin typeface="Albert Sans SemiBold"/>
                  <a:ea typeface="Albert Sans SemiBold"/>
                  <a:cs typeface="Albert Sans SemiBold"/>
                  <a:sym typeface="Albert Sans SemiBold"/>
                </a:endParaRPr>
              </a:p>
            </p:txBody>
          </p:sp>
          <p:sp>
            <p:nvSpPr>
              <p:cNvPr id="284" name="Google Shape;284;p41"/>
              <p:cNvSpPr txBox="1"/>
              <p:nvPr/>
            </p:nvSpPr>
            <p:spPr>
              <a:xfrm>
                <a:off x="-182496" y="2036459"/>
                <a:ext cx="771776" cy="230832"/>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700">
                    <a:solidFill>
                      <a:schemeClr val="accent1"/>
                    </a:solidFill>
                    <a:latin typeface="Albert Sans SemiBold"/>
                    <a:ea typeface="Albert Sans SemiBold"/>
                    <a:cs typeface="Albert Sans SemiBold"/>
                    <a:sym typeface="Albert Sans SemiBold"/>
                  </a:rPr>
                  <a:t>Projects</a:t>
                </a:r>
                <a:endParaRPr sz="700">
                  <a:solidFill>
                    <a:schemeClr val="accent1"/>
                  </a:solidFill>
                  <a:latin typeface="Albert Sans SemiBold"/>
                  <a:ea typeface="Albert Sans SemiBold"/>
                  <a:cs typeface="Albert Sans SemiBold"/>
                  <a:sym typeface="Albert Sans SemiBold"/>
                </a:endParaRPr>
              </a:p>
            </p:txBody>
          </p:sp>
        </p:grpSp>
        <p:cxnSp>
          <p:nvCxnSpPr>
            <p:cNvPr id="285" name="Google Shape;285;p41"/>
            <p:cNvCxnSpPr/>
            <p:nvPr/>
          </p:nvCxnSpPr>
          <p:spPr>
            <a:xfrm>
              <a:off x="2360091" y="2329340"/>
              <a:ext cx="0" cy="591049"/>
            </a:xfrm>
            <a:prstGeom prst="straightConnector1">
              <a:avLst/>
            </a:prstGeom>
            <a:noFill/>
            <a:ln cap="flat" cmpd="sng" w="9525">
              <a:solidFill>
                <a:srgbClr val="7F7F7F">
                  <a:alpha val="46666"/>
                </a:srgbClr>
              </a:solidFill>
              <a:prstDash val="solid"/>
              <a:miter lim="800000"/>
              <a:headEnd len="sm" w="sm" type="none"/>
              <a:tailEnd len="sm" w="sm" type="none"/>
            </a:ln>
          </p:spPr>
        </p:cxnSp>
      </p:grpSp>
      <p:grpSp>
        <p:nvGrpSpPr>
          <p:cNvPr id="286" name="Google Shape;286;p41"/>
          <p:cNvGrpSpPr/>
          <p:nvPr/>
        </p:nvGrpSpPr>
        <p:grpSpPr>
          <a:xfrm>
            <a:off x="5657850" y="3899714"/>
            <a:ext cx="2971800" cy="732788"/>
            <a:chOff x="1224279" y="2136339"/>
            <a:chExt cx="3962400" cy="977051"/>
          </a:xfrm>
        </p:grpSpPr>
        <p:sp>
          <p:nvSpPr>
            <p:cNvPr id="287" name="Google Shape;287;p41"/>
            <p:cNvSpPr/>
            <p:nvPr/>
          </p:nvSpPr>
          <p:spPr>
            <a:xfrm>
              <a:off x="1224279" y="2136339"/>
              <a:ext cx="3962400" cy="977051"/>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288" name="Google Shape;288;p41"/>
            <p:cNvGrpSpPr/>
            <p:nvPr/>
          </p:nvGrpSpPr>
          <p:grpSpPr>
            <a:xfrm>
              <a:off x="2489661" y="2316206"/>
              <a:ext cx="2460289" cy="617316"/>
              <a:chOff x="1275273" y="1660600"/>
              <a:chExt cx="2460289" cy="617316"/>
            </a:xfrm>
          </p:grpSpPr>
          <p:sp>
            <p:nvSpPr>
              <p:cNvPr id="289" name="Google Shape;289;p41"/>
              <p:cNvSpPr txBox="1"/>
              <p:nvPr/>
            </p:nvSpPr>
            <p:spPr>
              <a:xfrm>
                <a:off x="1296553" y="1660600"/>
                <a:ext cx="2182980" cy="30777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100">
                    <a:solidFill>
                      <a:schemeClr val="dk1"/>
                    </a:solidFill>
                    <a:latin typeface="Albert Sans SemiBold"/>
                    <a:ea typeface="Albert Sans SemiBold"/>
                    <a:cs typeface="Albert Sans SemiBold"/>
                    <a:sym typeface="Albert Sans SemiBold"/>
                  </a:rPr>
                  <a:t>Your Text Here</a:t>
                </a:r>
                <a:endParaRPr sz="1100">
                  <a:solidFill>
                    <a:schemeClr val="dk1"/>
                  </a:solidFill>
                  <a:latin typeface="Albert Sans SemiBold"/>
                  <a:ea typeface="Albert Sans SemiBold"/>
                  <a:cs typeface="Albert Sans SemiBold"/>
                  <a:sym typeface="Albert Sans SemiBold"/>
                </a:endParaRPr>
              </a:p>
            </p:txBody>
          </p:sp>
          <p:sp>
            <p:nvSpPr>
              <p:cNvPr id="290" name="Google Shape;290;p41"/>
              <p:cNvSpPr txBox="1"/>
              <p:nvPr/>
            </p:nvSpPr>
            <p:spPr>
              <a:xfrm>
                <a:off x="1275273" y="1967062"/>
                <a:ext cx="2460289"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amet, sociis</a:t>
                </a:r>
                <a:endParaRPr sz="900">
                  <a:solidFill>
                    <a:srgbClr val="595959"/>
                  </a:solidFill>
                  <a:latin typeface="Albert Sans Light"/>
                  <a:ea typeface="Albert Sans Light"/>
                  <a:cs typeface="Albert Sans Light"/>
                  <a:sym typeface="Albert Sans Light"/>
                </a:endParaRPr>
              </a:p>
            </p:txBody>
          </p:sp>
        </p:grpSp>
        <p:grpSp>
          <p:nvGrpSpPr>
            <p:cNvPr id="291" name="Google Shape;291;p41"/>
            <p:cNvGrpSpPr/>
            <p:nvPr/>
          </p:nvGrpSpPr>
          <p:grpSpPr>
            <a:xfrm>
              <a:off x="1358173" y="2329340"/>
              <a:ext cx="872348" cy="591049"/>
              <a:chOff x="-232782" y="1676242"/>
              <a:chExt cx="872348" cy="591049"/>
            </a:xfrm>
          </p:grpSpPr>
          <p:sp>
            <p:nvSpPr>
              <p:cNvPr id="292" name="Google Shape;292;p41"/>
              <p:cNvSpPr txBox="1"/>
              <p:nvPr/>
            </p:nvSpPr>
            <p:spPr>
              <a:xfrm>
                <a:off x="-232782" y="1676242"/>
                <a:ext cx="87234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chemeClr val="accent1"/>
                    </a:solidFill>
                    <a:latin typeface="Albert Sans SemiBold"/>
                    <a:ea typeface="Albert Sans SemiBold"/>
                    <a:cs typeface="Albert Sans SemiBold"/>
                    <a:sym typeface="Albert Sans SemiBold"/>
                  </a:rPr>
                  <a:t>12M</a:t>
                </a:r>
                <a:endParaRPr sz="1800">
                  <a:solidFill>
                    <a:schemeClr val="accent1"/>
                  </a:solidFill>
                  <a:latin typeface="Albert Sans SemiBold"/>
                  <a:ea typeface="Albert Sans SemiBold"/>
                  <a:cs typeface="Albert Sans SemiBold"/>
                  <a:sym typeface="Albert Sans SemiBold"/>
                </a:endParaRPr>
              </a:p>
            </p:txBody>
          </p:sp>
          <p:sp>
            <p:nvSpPr>
              <p:cNvPr id="293" name="Google Shape;293;p41"/>
              <p:cNvSpPr txBox="1"/>
              <p:nvPr/>
            </p:nvSpPr>
            <p:spPr>
              <a:xfrm>
                <a:off x="-182496" y="2036459"/>
                <a:ext cx="771776" cy="230832"/>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700">
                    <a:solidFill>
                      <a:schemeClr val="accent1"/>
                    </a:solidFill>
                    <a:latin typeface="Albert Sans SemiBold"/>
                    <a:ea typeface="Albert Sans SemiBold"/>
                    <a:cs typeface="Albert Sans SemiBold"/>
                    <a:sym typeface="Albert Sans SemiBold"/>
                  </a:rPr>
                  <a:t>Projects</a:t>
                </a:r>
                <a:endParaRPr sz="700">
                  <a:solidFill>
                    <a:schemeClr val="accent1"/>
                  </a:solidFill>
                  <a:latin typeface="Albert Sans SemiBold"/>
                  <a:ea typeface="Albert Sans SemiBold"/>
                  <a:cs typeface="Albert Sans SemiBold"/>
                  <a:sym typeface="Albert Sans SemiBold"/>
                </a:endParaRPr>
              </a:p>
            </p:txBody>
          </p:sp>
        </p:grpSp>
        <p:cxnSp>
          <p:nvCxnSpPr>
            <p:cNvPr id="294" name="Google Shape;294;p41"/>
            <p:cNvCxnSpPr/>
            <p:nvPr/>
          </p:nvCxnSpPr>
          <p:spPr>
            <a:xfrm>
              <a:off x="2360091" y="2329340"/>
              <a:ext cx="0" cy="591049"/>
            </a:xfrm>
            <a:prstGeom prst="straightConnector1">
              <a:avLst/>
            </a:prstGeom>
            <a:noFill/>
            <a:ln cap="flat" cmpd="sng" w="9525">
              <a:solidFill>
                <a:srgbClr val="7F7F7F">
                  <a:alpha val="46666"/>
                </a:srgbClr>
              </a:solidFill>
              <a:prstDash val="solid"/>
              <a:miter lim="800000"/>
              <a:headEnd len="sm" w="sm" type="none"/>
              <a:tailEnd len="sm" w="sm" type="none"/>
            </a:ln>
          </p:spPr>
        </p:cxnSp>
      </p:grpSp>
      <p:grpSp>
        <p:nvGrpSpPr>
          <p:cNvPr id="295" name="Google Shape;295;p41"/>
          <p:cNvGrpSpPr/>
          <p:nvPr/>
        </p:nvGrpSpPr>
        <p:grpSpPr>
          <a:xfrm>
            <a:off x="3595260" y="3824815"/>
            <a:ext cx="1079303" cy="357547"/>
            <a:chOff x="698339" y="5537603"/>
            <a:chExt cx="1439071" cy="476730"/>
          </a:xfrm>
        </p:grpSpPr>
        <p:sp>
          <p:nvSpPr>
            <p:cNvPr id="296" name="Google Shape;296;p41"/>
            <p:cNvSpPr/>
            <p:nvPr/>
          </p:nvSpPr>
          <p:spPr>
            <a:xfrm>
              <a:off x="698339" y="5537603"/>
              <a:ext cx="1439071" cy="476730"/>
            </a:xfrm>
            <a:prstGeom prst="roundRect">
              <a:avLst>
                <a:gd fmla="val 50000"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297" name="Google Shape;297;p41"/>
            <p:cNvSpPr txBox="1"/>
            <p:nvPr/>
          </p:nvSpPr>
          <p:spPr>
            <a:xfrm>
              <a:off x="779245" y="5637469"/>
              <a:ext cx="944649" cy="276999"/>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900">
                  <a:solidFill>
                    <a:schemeClr val="dk1"/>
                  </a:solidFill>
                  <a:latin typeface="Albert Sans SemiBold"/>
                  <a:ea typeface="Albert Sans SemiBold"/>
                  <a:cs typeface="Albert Sans SemiBold"/>
                  <a:sym typeface="Albert Sans SemiBold"/>
                </a:rPr>
                <a:t>View More</a:t>
              </a:r>
              <a:endParaRPr sz="900">
                <a:solidFill>
                  <a:schemeClr val="dk1"/>
                </a:solidFill>
                <a:latin typeface="Albert Sans SemiBold"/>
                <a:ea typeface="Albert Sans SemiBold"/>
                <a:cs typeface="Albert Sans SemiBold"/>
                <a:sym typeface="Albert Sans SemiBold"/>
              </a:endParaRPr>
            </a:p>
          </p:txBody>
        </p:sp>
        <p:grpSp>
          <p:nvGrpSpPr>
            <p:cNvPr id="298" name="Google Shape;298;p41"/>
            <p:cNvGrpSpPr/>
            <p:nvPr/>
          </p:nvGrpSpPr>
          <p:grpSpPr>
            <a:xfrm>
              <a:off x="1749111" y="5615285"/>
              <a:ext cx="321367" cy="321367"/>
              <a:chOff x="1749111" y="5615285"/>
              <a:chExt cx="321367" cy="321367"/>
            </a:xfrm>
          </p:grpSpPr>
          <p:sp>
            <p:nvSpPr>
              <p:cNvPr id="299" name="Google Shape;299;p41"/>
              <p:cNvSpPr/>
              <p:nvPr/>
            </p:nvSpPr>
            <p:spPr>
              <a:xfrm>
                <a:off x="1749111" y="5615285"/>
                <a:ext cx="321367" cy="321367"/>
              </a:xfrm>
              <a:prstGeom prst="ellipse">
                <a:avLst/>
              </a:prstGeom>
              <a:gradFill>
                <a:gsLst>
                  <a:gs pos="0">
                    <a:schemeClr val="accent1"/>
                  </a:gs>
                  <a:gs pos="52000">
                    <a:schemeClr val="accent2"/>
                  </a:gs>
                  <a:gs pos="100000">
                    <a:schemeClr val="accent3"/>
                  </a:gs>
                </a:gsLst>
                <a:lin ang="27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300" name="Google Shape;300;p41"/>
              <p:cNvSpPr/>
              <p:nvPr/>
            </p:nvSpPr>
            <p:spPr>
              <a:xfrm rot="-2765188">
                <a:off x="1859986" y="5724853"/>
                <a:ext cx="99617" cy="102230"/>
              </a:xfrm>
              <a:custGeom>
                <a:rect b="b" l="l" r="r" t="t"/>
                <a:pathLst>
                  <a:path extrusionOk="0" h="504824" w="491926">
                    <a:moveTo>
                      <a:pt x="491927" y="252413"/>
                    </a:moveTo>
                    <a:lnTo>
                      <a:pt x="239481" y="504825"/>
                    </a:lnTo>
                    <a:lnTo>
                      <a:pt x="221456" y="486800"/>
                    </a:lnTo>
                    <a:lnTo>
                      <a:pt x="443078" y="265179"/>
                    </a:lnTo>
                    <a:lnTo>
                      <a:pt x="0" y="265179"/>
                    </a:lnTo>
                    <a:lnTo>
                      <a:pt x="0" y="239646"/>
                    </a:lnTo>
                    <a:lnTo>
                      <a:pt x="443078" y="239646"/>
                    </a:lnTo>
                    <a:lnTo>
                      <a:pt x="221456" y="18058"/>
                    </a:lnTo>
                    <a:lnTo>
                      <a:pt x="239481" y="0"/>
                    </a:lnTo>
                    <a:close/>
                  </a:path>
                </a:pathLst>
              </a:custGeom>
              <a:solidFill>
                <a:schemeClr val="lt1"/>
              </a:solidFill>
              <a:ln cap="flat" cmpd="sng" w="9525">
                <a:solidFill>
                  <a:schemeClr val="lt1"/>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lbert Sans Light"/>
                  <a:ea typeface="Albert Sans Light"/>
                  <a:cs typeface="Albert Sans Light"/>
                  <a:sym typeface="Albert Sans Light"/>
                </a:endParaRPr>
              </a:p>
            </p:txBody>
          </p:sp>
        </p:grpSp>
      </p:grpSp>
      <p:grpSp>
        <p:nvGrpSpPr>
          <p:cNvPr id="301" name="Google Shape;301;p41"/>
          <p:cNvGrpSpPr/>
          <p:nvPr/>
        </p:nvGrpSpPr>
        <p:grpSpPr>
          <a:xfrm>
            <a:off x="918209" y="1602254"/>
            <a:ext cx="2971800" cy="732788"/>
            <a:chOff x="1224279" y="2136339"/>
            <a:chExt cx="3962400" cy="977051"/>
          </a:xfrm>
        </p:grpSpPr>
        <p:sp>
          <p:nvSpPr>
            <p:cNvPr id="302" name="Google Shape;302;p41"/>
            <p:cNvSpPr/>
            <p:nvPr/>
          </p:nvSpPr>
          <p:spPr>
            <a:xfrm>
              <a:off x="1224279" y="2136339"/>
              <a:ext cx="3962400" cy="977051"/>
            </a:xfrm>
            <a:prstGeom prst="roundRect">
              <a:avLst>
                <a:gd fmla="val 166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03" name="Google Shape;303;p41"/>
            <p:cNvGrpSpPr/>
            <p:nvPr/>
          </p:nvGrpSpPr>
          <p:grpSpPr>
            <a:xfrm>
              <a:off x="2489661" y="2316206"/>
              <a:ext cx="2460289" cy="617316"/>
              <a:chOff x="1275273" y="1660600"/>
              <a:chExt cx="2460289" cy="617316"/>
            </a:xfrm>
          </p:grpSpPr>
          <p:sp>
            <p:nvSpPr>
              <p:cNvPr id="304" name="Google Shape;304;p41"/>
              <p:cNvSpPr txBox="1"/>
              <p:nvPr/>
            </p:nvSpPr>
            <p:spPr>
              <a:xfrm>
                <a:off x="1296553" y="1660600"/>
                <a:ext cx="2182980" cy="307777"/>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100">
                    <a:solidFill>
                      <a:schemeClr val="dk1"/>
                    </a:solidFill>
                    <a:latin typeface="Albert Sans SemiBold"/>
                    <a:ea typeface="Albert Sans SemiBold"/>
                    <a:cs typeface="Albert Sans SemiBold"/>
                    <a:sym typeface="Albert Sans SemiBold"/>
                  </a:rPr>
                  <a:t>Your Text Here</a:t>
                </a:r>
                <a:endParaRPr sz="1100">
                  <a:solidFill>
                    <a:schemeClr val="dk1"/>
                  </a:solidFill>
                  <a:latin typeface="Albert Sans SemiBold"/>
                  <a:ea typeface="Albert Sans SemiBold"/>
                  <a:cs typeface="Albert Sans SemiBold"/>
                  <a:sym typeface="Albert Sans SemiBold"/>
                </a:endParaRPr>
              </a:p>
            </p:txBody>
          </p:sp>
          <p:sp>
            <p:nvSpPr>
              <p:cNvPr id="305" name="Google Shape;305;p41"/>
              <p:cNvSpPr txBox="1"/>
              <p:nvPr/>
            </p:nvSpPr>
            <p:spPr>
              <a:xfrm>
                <a:off x="1275273" y="1967062"/>
                <a:ext cx="2460289" cy="310854"/>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amet, sociis</a:t>
                </a:r>
                <a:endParaRPr sz="900">
                  <a:solidFill>
                    <a:srgbClr val="595959"/>
                  </a:solidFill>
                  <a:latin typeface="Albert Sans Light"/>
                  <a:ea typeface="Albert Sans Light"/>
                  <a:cs typeface="Albert Sans Light"/>
                  <a:sym typeface="Albert Sans Light"/>
                </a:endParaRPr>
              </a:p>
            </p:txBody>
          </p:sp>
        </p:grpSp>
        <p:grpSp>
          <p:nvGrpSpPr>
            <p:cNvPr id="306" name="Google Shape;306;p41"/>
            <p:cNvGrpSpPr/>
            <p:nvPr/>
          </p:nvGrpSpPr>
          <p:grpSpPr>
            <a:xfrm>
              <a:off x="1358173" y="2329340"/>
              <a:ext cx="872348" cy="591049"/>
              <a:chOff x="-232782" y="1676242"/>
              <a:chExt cx="872348" cy="591049"/>
            </a:xfrm>
          </p:grpSpPr>
          <p:sp>
            <p:nvSpPr>
              <p:cNvPr id="307" name="Google Shape;307;p41"/>
              <p:cNvSpPr txBox="1"/>
              <p:nvPr/>
            </p:nvSpPr>
            <p:spPr>
              <a:xfrm>
                <a:off x="-232782" y="1676242"/>
                <a:ext cx="872348" cy="461665"/>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1800">
                    <a:solidFill>
                      <a:schemeClr val="accent1"/>
                    </a:solidFill>
                    <a:latin typeface="Albert Sans SemiBold"/>
                    <a:ea typeface="Albert Sans SemiBold"/>
                    <a:cs typeface="Albert Sans SemiBold"/>
                    <a:sym typeface="Albert Sans SemiBold"/>
                  </a:rPr>
                  <a:t>49+</a:t>
                </a:r>
                <a:endParaRPr sz="1800">
                  <a:solidFill>
                    <a:schemeClr val="accent1"/>
                  </a:solidFill>
                  <a:latin typeface="Albert Sans SemiBold"/>
                  <a:ea typeface="Albert Sans SemiBold"/>
                  <a:cs typeface="Albert Sans SemiBold"/>
                  <a:sym typeface="Albert Sans SemiBold"/>
                </a:endParaRPr>
              </a:p>
            </p:txBody>
          </p:sp>
          <p:sp>
            <p:nvSpPr>
              <p:cNvPr id="308" name="Google Shape;308;p41"/>
              <p:cNvSpPr txBox="1"/>
              <p:nvPr/>
            </p:nvSpPr>
            <p:spPr>
              <a:xfrm>
                <a:off x="-182496" y="2036459"/>
                <a:ext cx="771776" cy="230832"/>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 sz="700">
                    <a:solidFill>
                      <a:schemeClr val="accent1"/>
                    </a:solidFill>
                    <a:latin typeface="Albert Sans SemiBold"/>
                    <a:ea typeface="Albert Sans SemiBold"/>
                    <a:cs typeface="Albert Sans SemiBold"/>
                    <a:sym typeface="Albert Sans SemiBold"/>
                  </a:rPr>
                  <a:t>Projects</a:t>
                </a:r>
                <a:endParaRPr sz="700">
                  <a:solidFill>
                    <a:schemeClr val="accent1"/>
                  </a:solidFill>
                  <a:latin typeface="Albert Sans SemiBold"/>
                  <a:ea typeface="Albert Sans SemiBold"/>
                  <a:cs typeface="Albert Sans SemiBold"/>
                  <a:sym typeface="Albert Sans SemiBold"/>
                </a:endParaRPr>
              </a:p>
            </p:txBody>
          </p:sp>
        </p:grpSp>
        <p:cxnSp>
          <p:nvCxnSpPr>
            <p:cNvPr id="309" name="Google Shape;309;p41"/>
            <p:cNvCxnSpPr/>
            <p:nvPr/>
          </p:nvCxnSpPr>
          <p:spPr>
            <a:xfrm>
              <a:off x="2360091" y="2329340"/>
              <a:ext cx="0" cy="591049"/>
            </a:xfrm>
            <a:prstGeom prst="straightConnector1">
              <a:avLst/>
            </a:prstGeom>
            <a:noFill/>
            <a:ln cap="flat" cmpd="sng" w="9525">
              <a:solidFill>
                <a:srgbClr val="7F7F7F">
                  <a:alpha val="46666"/>
                </a:srgbClr>
              </a:solidFill>
              <a:prstDash val="solid"/>
              <a:miter lim="800000"/>
              <a:headEnd len="sm" w="sm" type="none"/>
              <a:tailEnd len="sm" w="sm" type="none"/>
            </a:ln>
          </p:spPr>
        </p:cxn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grpSp>
        <p:nvGrpSpPr>
          <p:cNvPr id="314" name="Google Shape;314;p42"/>
          <p:cNvGrpSpPr/>
          <p:nvPr/>
        </p:nvGrpSpPr>
        <p:grpSpPr>
          <a:xfrm>
            <a:off x="5654708" y="1373423"/>
            <a:ext cx="2974942" cy="2396655"/>
            <a:chOff x="7337808" y="2351599"/>
            <a:chExt cx="3966589" cy="3195540"/>
          </a:xfrm>
        </p:grpSpPr>
        <p:grpSp>
          <p:nvGrpSpPr>
            <p:cNvPr id="315" name="Google Shape;315;p42"/>
            <p:cNvGrpSpPr/>
            <p:nvPr/>
          </p:nvGrpSpPr>
          <p:grpSpPr>
            <a:xfrm>
              <a:off x="7337808" y="2351599"/>
              <a:ext cx="3966589" cy="1970137"/>
              <a:chOff x="685800" y="566668"/>
              <a:chExt cx="3966589" cy="1665509"/>
            </a:xfrm>
          </p:grpSpPr>
          <p:sp>
            <p:nvSpPr>
              <p:cNvPr id="316" name="Google Shape;316;p42"/>
              <p:cNvSpPr txBox="1"/>
              <p:nvPr/>
            </p:nvSpPr>
            <p:spPr>
              <a:xfrm>
                <a:off x="685801" y="905222"/>
                <a:ext cx="3966588" cy="1326955"/>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3600">
                    <a:solidFill>
                      <a:schemeClr val="dk1"/>
                    </a:solidFill>
                    <a:latin typeface="Albert Sans SemiBold"/>
                    <a:ea typeface="Albert Sans SemiBold"/>
                    <a:cs typeface="Albert Sans SemiBold"/>
                    <a:sym typeface="Albert Sans SemiBold"/>
                  </a:rPr>
                  <a:t>MEET OUR BEST TEAM</a:t>
                </a:r>
                <a:endParaRPr sz="3600">
                  <a:solidFill>
                    <a:schemeClr val="dk1"/>
                  </a:solidFill>
                  <a:latin typeface="Albert Sans SemiBold"/>
                  <a:ea typeface="Albert Sans SemiBold"/>
                  <a:cs typeface="Albert Sans SemiBold"/>
                  <a:sym typeface="Albert Sans SemiBold"/>
                </a:endParaRPr>
              </a:p>
            </p:txBody>
          </p:sp>
          <p:sp>
            <p:nvSpPr>
              <p:cNvPr id="317" name="Google Shape;317;p42"/>
              <p:cNvSpPr txBox="1"/>
              <p:nvPr/>
            </p:nvSpPr>
            <p:spPr>
              <a:xfrm>
                <a:off x="685800" y="566668"/>
                <a:ext cx="3046500" cy="2862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rgbClr val="6732DB"/>
                    </a:solidFill>
                    <a:latin typeface="Albert Sans Light"/>
                    <a:ea typeface="Albert Sans Light"/>
                    <a:cs typeface="Albert Sans Light"/>
                    <a:sym typeface="Albert Sans Light"/>
                  </a:rPr>
                  <a:t>#Business Proposal</a:t>
                </a:r>
                <a:endParaRPr sz="1200">
                  <a:solidFill>
                    <a:srgbClr val="6732DB"/>
                  </a:solidFill>
                  <a:latin typeface="Albert Sans Light"/>
                  <a:ea typeface="Albert Sans Light"/>
                  <a:cs typeface="Albert Sans Light"/>
                  <a:sym typeface="Albert Sans Light"/>
                </a:endParaRPr>
              </a:p>
            </p:txBody>
          </p:sp>
        </p:grpSp>
        <p:sp>
          <p:nvSpPr>
            <p:cNvPr id="318" name="Google Shape;318;p42"/>
            <p:cNvSpPr txBox="1"/>
            <p:nvPr/>
          </p:nvSpPr>
          <p:spPr>
            <a:xfrm>
              <a:off x="7337808" y="4756153"/>
              <a:ext cx="3966588" cy="790986"/>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 magnis dis</a:t>
              </a:r>
              <a:endParaRPr sz="1100"/>
            </a:p>
          </p:txBody>
        </p:sp>
      </p:grpSp>
      <p:sp>
        <p:nvSpPr>
          <p:cNvPr id="319" name="Google Shape;319;p42"/>
          <p:cNvSpPr/>
          <p:nvPr/>
        </p:nvSpPr>
        <p:spPr>
          <a:xfrm rot="5400000">
            <a:off x="-893047" y="1407399"/>
            <a:ext cx="4114800" cy="2328705"/>
          </a:xfrm>
          <a:prstGeom prst="round2SameRect">
            <a:avLst>
              <a:gd fmla="val 5931" name="adj1"/>
              <a:gd fmla="val 0" name="adj2"/>
            </a:avLst>
          </a:prstGeom>
          <a:gradFill>
            <a:gsLst>
              <a:gs pos="0">
                <a:schemeClr val="accent1"/>
              </a:gs>
              <a:gs pos="52000">
                <a:schemeClr val="accent2"/>
              </a:gs>
              <a:gs pos="100000">
                <a:schemeClr val="accent3"/>
              </a:gs>
            </a:gsLst>
            <a:lin ang="189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sp>
        <p:nvSpPr>
          <p:cNvPr id="320" name="Google Shape;320;p42"/>
          <p:cNvSpPr/>
          <p:nvPr/>
        </p:nvSpPr>
        <p:spPr>
          <a:xfrm>
            <a:off x="514350" y="881743"/>
            <a:ext cx="2164556" cy="3380015"/>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21" name="Google Shape;321;p42"/>
          <p:cNvGrpSpPr/>
          <p:nvPr/>
        </p:nvGrpSpPr>
        <p:grpSpPr>
          <a:xfrm>
            <a:off x="692216" y="2294942"/>
            <a:ext cx="1810512" cy="1693140"/>
            <a:chOff x="922954" y="2568609"/>
            <a:chExt cx="2414016" cy="2257520"/>
          </a:xfrm>
        </p:grpSpPr>
        <p:grpSp>
          <p:nvGrpSpPr>
            <p:cNvPr id="322" name="Google Shape;322;p42"/>
            <p:cNvGrpSpPr/>
            <p:nvPr/>
          </p:nvGrpSpPr>
          <p:grpSpPr>
            <a:xfrm>
              <a:off x="922954" y="2568609"/>
              <a:ext cx="2411765" cy="615454"/>
              <a:chOff x="1001994" y="2568609"/>
              <a:chExt cx="2411765" cy="615454"/>
            </a:xfrm>
          </p:grpSpPr>
          <p:sp>
            <p:nvSpPr>
              <p:cNvPr id="323" name="Google Shape;323;p42"/>
              <p:cNvSpPr txBox="1"/>
              <p:nvPr/>
            </p:nvSpPr>
            <p:spPr>
              <a:xfrm>
                <a:off x="1001994" y="2568609"/>
                <a:ext cx="2411765"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Leonard E. Boylan</a:t>
                </a:r>
                <a:endParaRPr sz="1200">
                  <a:solidFill>
                    <a:schemeClr val="dk1"/>
                  </a:solidFill>
                  <a:latin typeface="Albert Sans SemiBold"/>
                  <a:ea typeface="Albert Sans SemiBold"/>
                  <a:cs typeface="Albert Sans SemiBold"/>
                  <a:sym typeface="Albert Sans SemiBold"/>
                </a:endParaRPr>
              </a:p>
            </p:txBody>
          </p:sp>
          <p:sp>
            <p:nvSpPr>
              <p:cNvPr id="324" name="Google Shape;324;p42"/>
              <p:cNvSpPr txBox="1"/>
              <p:nvPr/>
            </p:nvSpPr>
            <p:spPr>
              <a:xfrm>
                <a:off x="1001994" y="2907163"/>
                <a:ext cx="2411700" cy="276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6732DB"/>
                    </a:solidFill>
                    <a:latin typeface="Albert Sans Light"/>
                    <a:ea typeface="Albert Sans Light"/>
                    <a:cs typeface="Albert Sans Light"/>
                    <a:sym typeface="Albert Sans Light"/>
                  </a:rPr>
                  <a:t>Business Proposal Consultant</a:t>
                </a:r>
                <a:endParaRPr sz="900">
                  <a:solidFill>
                    <a:srgbClr val="6732DB"/>
                  </a:solidFill>
                  <a:latin typeface="Albert Sans Light"/>
                  <a:ea typeface="Albert Sans Light"/>
                  <a:cs typeface="Albert Sans Light"/>
                  <a:sym typeface="Albert Sans Light"/>
                </a:endParaRPr>
              </a:p>
            </p:txBody>
          </p:sp>
        </p:grpSp>
        <p:sp>
          <p:nvSpPr>
            <p:cNvPr id="325" name="Google Shape;325;p42"/>
            <p:cNvSpPr txBox="1"/>
            <p:nvPr/>
          </p:nvSpPr>
          <p:spPr>
            <a:xfrm>
              <a:off x="1001994" y="3555012"/>
              <a:ext cx="2332725" cy="127111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a:t>
              </a:r>
              <a:endParaRPr sz="1100"/>
            </a:p>
          </p:txBody>
        </p:sp>
        <p:cxnSp>
          <p:nvCxnSpPr>
            <p:cNvPr id="326" name="Google Shape;326;p42"/>
            <p:cNvCxnSpPr/>
            <p:nvPr/>
          </p:nvCxnSpPr>
          <p:spPr>
            <a:xfrm>
              <a:off x="922954" y="3369587"/>
              <a:ext cx="2414016" cy="0"/>
            </a:xfrm>
            <a:prstGeom prst="straightConnector1">
              <a:avLst/>
            </a:prstGeom>
            <a:noFill/>
            <a:ln cap="flat" cmpd="sng" w="9525">
              <a:solidFill>
                <a:srgbClr val="7F7F7F">
                  <a:alpha val="46666"/>
                </a:srgbClr>
              </a:solidFill>
              <a:prstDash val="solid"/>
              <a:miter lim="800000"/>
              <a:headEnd len="sm" w="sm" type="none"/>
              <a:tailEnd len="sm" w="sm" type="none"/>
            </a:ln>
          </p:spPr>
        </p:cxnSp>
      </p:grpSp>
      <p:sp>
        <p:nvSpPr>
          <p:cNvPr id="327" name="Google Shape;327;p42"/>
          <p:cNvSpPr/>
          <p:nvPr/>
        </p:nvSpPr>
        <p:spPr>
          <a:xfrm>
            <a:off x="2909428" y="881743"/>
            <a:ext cx="2164556" cy="3380015"/>
          </a:xfrm>
          <a:prstGeom prst="roundRect">
            <a:avLst>
              <a:gd fmla="val 9467" name="adj"/>
            </a:avLst>
          </a:prstGeom>
          <a:solidFill>
            <a:schemeClr val="lt1"/>
          </a:solidFill>
          <a:ln>
            <a:noFill/>
          </a:ln>
          <a:effectLst>
            <a:outerShdw blurRad="304800" sx="92000" rotWithShape="0" algn="t" dir="5400000" dist="215900" sy="92000">
              <a:srgbClr val="BFBFBF">
                <a:alpha val="40000"/>
              </a:srgbClr>
            </a:outerShdw>
          </a:effectLst>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lbert Sans Light"/>
              <a:ea typeface="Albert Sans Light"/>
              <a:cs typeface="Albert Sans Light"/>
              <a:sym typeface="Albert Sans Light"/>
            </a:endParaRPr>
          </a:p>
        </p:txBody>
      </p:sp>
      <p:grpSp>
        <p:nvGrpSpPr>
          <p:cNvPr id="328" name="Google Shape;328;p42"/>
          <p:cNvGrpSpPr/>
          <p:nvPr/>
        </p:nvGrpSpPr>
        <p:grpSpPr>
          <a:xfrm>
            <a:off x="3087294" y="2294942"/>
            <a:ext cx="1810512" cy="1693140"/>
            <a:chOff x="922954" y="2568609"/>
            <a:chExt cx="2414016" cy="2257520"/>
          </a:xfrm>
        </p:grpSpPr>
        <p:grpSp>
          <p:nvGrpSpPr>
            <p:cNvPr id="329" name="Google Shape;329;p42"/>
            <p:cNvGrpSpPr/>
            <p:nvPr/>
          </p:nvGrpSpPr>
          <p:grpSpPr>
            <a:xfrm>
              <a:off x="922954" y="2568609"/>
              <a:ext cx="2411765" cy="615454"/>
              <a:chOff x="1001994" y="2568609"/>
              <a:chExt cx="2411765" cy="615454"/>
            </a:xfrm>
          </p:grpSpPr>
          <p:sp>
            <p:nvSpPr>
              <p:cNvPr id="330" name="Google Shape;330;p42"/>
              <p:cNvSpPr txBox="1"/>
              <p:nvPr/>
            </p:nvSpPr>
            <p:spPr>
              <a:xfrm>
                <a:off x="1001994" y="2568609"/>
                <a:ext cx="2411765" cy="338554"/>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200">
                    <a:solidFill>
                      <a:schemeClr val="dk1"/>
                    </a:solidFill>
                    <a:latin typeface="Albert Sans SemiBold"/>
                    <a:ea typeface="Albert Sans SemiBold"/>
                    <a:cs typeface="Albert Sans SemiBold"/>
                    <a:sym typeface="Albert Sans SemiBold"/>
                  </a:rPr>
                  <a:t>Dorothy C. Isaacs</a:t>
                </a:r>
                <a:endParaRPr sz="1200">
                  <a:solidFill>
                    <a:schemeClr val="dk1"/>
                  </a:solidFill>
                  <a:latin typeface="Albert Sans SemiBold"/>
                  <a:ea typeface="Albert Sans SemiBold"/>
                  <a:cs typeface="Albert Sans SemiBold"/>
                  <a:sym typeface="Albert Sans SemiBold"/>
                </a:endParaRPr>
              </a:p>
            </p:txBody>
          </p:sp>
          <p:sp>
            <p:nvSpPr>
              <p:cNvPr id="331" name="Google Shape;331;p42"/>
              <p:cNvSpPr txBox="1"/>
              <p:nvPr/>
            </p:nvSpPr>
            <p:spPr>
              <a:xfrm>
                <a:off x="1001994" y="2907163"/>
                <a:ext cx="2411700" cy="276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900">
                    <a:solidFill>
                      <a:srgbClr val="6732DB"/>
                    </a:solidFill>
                    <a:latin typeface="Albert Sans Light"/>
                    <a:ea typeface="Albert Sans Light"/>
                    <a:cs typeface="Albert Sans Light"/>
                    <a:sym typeface="Albert Sans Light"/>
                  </a:rPr>
                  <a:t>Business Proposal Consultant</a:t>
                </a:r>
                <a:endParaRPr sz="900">
                  <a:solidFill>
                    <a:srgbClr val="6732DB"/>
                  </a:solidFill>
                  <a:latin typeface="Albert Sans Light"/>
                  <a:ea typeface="Albert Sans Light"/>
                  <a:cs typeface="Albert Sans Light"/>
                  <a:sym typeface="Albert Sans Light"/>
                </a:endParaRPr>
              </a:p>
            </p:txBody>
          </p:sp>
        </p:grpSp>
        <p:sp>
          <p:nvSpPr>
            <p:cNvPr id="332" name="Google Shape;332;p42"/>
            <p:cNvSpPr txBox="1"/>
            <p:nvPr/>
          </p:nvSpPr>
          <p:spPr>
            <a:xfrm>
              <a:off x="1001994" y="3555012"/>
              <a:ext cx="2332725" cy="1271117"/>
            </a:xfrm>
            <a:prstGeom prst="rect">
              <a:avLst/>
            </a:prstGeom>
            <a:noFill/>
            <a:ln>
              <a:noFill/>
            </a:ln>
          </p:spPr>
          <p:txBody>
            <a:bodyPr anchorCtr="0" anchor="t" bIns="34275" lIns="68575" spcFirstLastPara="1" rIns="68575" wrap="square" tIns="34275">
              <a:spAutoFit/>
            </a:bodyPr>
            <a:lstStyle/>
            <a:p>
              <a:pPr indent="0" lvl="0" marL="0" marR="0" rtl="0" algn="l">
                <a:lnSpc>
                  <a:spcPct val="130000"/>
                </a:lnSpc>
                <a:spcBef>
                  <a:spcPts val="0"/>
                </a:spcBef>
                <a:spcAft>
                  <a:spcPts val="0"/>
                </a:spcAft>
                <a:buNone/>
              </a:pPr>
              <a:r>
                <a:rPr lang="en" sz="900">
                  <a:solidFill>
                    <a:srgbClr val="595959"/>
                  </a:solidFill>
                  <a:latin typeface="Albert Sans Light"/>
                  <a:ea typeface="Albert Sans Light"/>
                  <a:cs typeface="Albert Sans Light"/>
                  <a:sym typeface="Albert Sans Light"/>
                </a:rPr>
                <a:t>Lorem ipsum dolor sit amet, consectetuer adipiscing elit. Aenean commodo ligula eget dolor. Aenean massa. Cum sociis natoque penatibus et</a:t>
              </a:r>
              <a:endParaRPr sz="1100"/>
            </a:p>
          </p:txBody>
        </p:sp>
        <p:cxnSp>
          <p:nvCxnSpPr>
            <p:cNvPr id="333" name="Google Shape;333;p42"/>
            <p:cNvCxnSpPr/>
            <p:nvPr/>
          </p:nvCxnSpPr>
          <p:spPr>
            <a:xfrm>
              <a:off x="922954" y="3369587"/>
              <a:ext cx="2414016" cy="0"/>
            </a:xfrm>
            <a:prstGeom prst="straightConnector1">
              <a:avLst/>
            </a:prstGeom>
            <a:noFill/>
            <a:ln cap="flat" cmpd="sng" w="9525">
              <a:solidFill>
                <a:srgbClr val="7F7F7F">
                  <a:alpha val="46666"/>
                </a:srgbClr>
              </a:solidFill>
              <a:prstDash val="solid"/>
              <a:miter lim="800000"/>
              <a:headEnd len="sm" w="sm" type="none"/>
              <a:tailEnd len="sm" w="sm" type="none"/>
            </a:ln>
          </p:spPr>
        </p:cxnSp>
      </p:grpSp>
      <p:pic>
        <p:nvPicPr>
          <p:cNvPr id="334" name="Google Shape;334;p42"/>
          <p:cNvPicPr preferRelativeResize="0"/>
          <p:nvPr/>
        </p:nvPicPr>
        <p:blipFill rotWithShape="1">
          <a:blip r:embed="rId3">
            <a:alphaModFix/>
          </a:blip>
          <a:srcRect b="0" l="21915" r="21916" t="0"/>
          <a:stretch/>
        </p:blipFill>
        <p:spPr>
          <a:xfrm>
            <a:off x="751496" y="1155418"/>
            <a:ext cx="809784" cy="809784"/>
          </a:xfrm>
          <a:custGeom>
            <a:rect b="b" l="l" r="r" t="t"/>
            <a:pathLst>
              <a:path extrusionOk="0" h="1079712" w="1079712">
                <a:moveTo>
                  <a:pt x="539856" y="0"/>
                </a:moveTo>
                <a:cubicBezTo>
                  <a:pt x="838010" y="0"/>
                  <a:pt x="1079712" y="241702"/>
                  <a:pt x="1079712" y="539856"/>
                </a:cubicBezTo>
                <a:cubicBezTo>
                  <a:pt x="1079712" y="838010"/>
                  <a:pt x="838010" y="1079712"/>
                  <a:pt x="539856" y="1079712"/>
                </a:cubicBezTo>
                <a:cubicBezTo>
                  <a:pt x="241702" y="1079712"/>
                  <a:pt x="0" y="838010"/>
                  <a:pt x="0" y="539856"/>
                </a:cubicBezTo>
                <a:cubicBezTo>
                  <a:pt x="0" y="241702"/>
                  <a:pt x="241702" y="0"/>
                  <a:pt x="539856" y="0"/>
                </a:cubicBezTo>
                <a:close/>
              </a:path>
            </a:pathLst>
          </a:custGeom>
          <a:noFill/>
          <a:ln cap="flat" cmpd="sng" w="25400">
            <a:solidFill>
              <a:srgbClr val="6732DB"/>
            </a:solidFill>
            <a:prstDash val="solid"/>
            <a:round/>
            <a:headEnd len="sm" w="sm" type="none"/>
            <a:tailEnd len="sm" w="sm" type="none"/>
          </a:ln>
        </p:spPr>
      </p:pic>
      <p:pic>
        <p:nvPicPr>
          <p:cNvPr id="335" name="Google Shape;335;p42"/>
          <p:cNvPicPr preferRelativeResize="0"/>
          <p:nvPr/>
        </p:nvPicPr>
        <p:blipFill rotWithShape="1">
          <a:blip r:embed="rId3">
            <a:alphaModFix/>
          </a:blip>
          <a:srcRect b="0" l="21915" r="21916" t="0"/>
          <a:stretch/>
        </p:blipFill>
        <p:spPr>
          <a:xfrm>
            <a:off x="3146574" y="1155418"/>
            <a:ext cx="809784" cy="809784"/>
          </a:xfrm>
          <a:custGeom>
            <a:rect b="b" l="l" r="r" t="t"/>
            <a:pathLst>
              <a:path extrusionOk="0" h="1079712" w="1079712">
                <a:moveTo>
                  <a:pt x="539856" y="0"/>
                </a:moveTo>
                <a:cubicBezTo>
                  <a:pt x="838010" y="0"/>
                  <a:pt x="1079712" y="241702"/>
                  <a:pt x="1079712" y="539856"/>
                </a:cubicBezTo>
                <a:cubicBezTo>
                  <a:pt x="1079712" y="838010"/>
                  <a:pt x="838010" y="1079712"/>
                  <a:pt x="539856" y="1079712"/>
                </a:cubicBezTo>
                <a:cubicBezTo>
                  <a:pt x="241702" y="1079712"/>
                  <a:pt x="0" y="838010"/>
                  <a:pt x="0" y="539856"/>
                </a:cubicBezTo>
                <a:cubicBezTo>
                  <a:pt x="0" y="241702"/>
                  <a:pt x="241702" y="0"/>
                  <a:pt x="539856" y="0"/>
                </a:cubicBezTo>
                <a:close/>
              </a:path>
            </a:pathLst>
          </a:custGeom>
          <a:noFill/>
          <a:ln cap="flat" cmpd="sng" w="25400">
            <a:solidFill>
              <a:srgbClr val="6732DB"/>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70">
      <a:dk1>
        <a:srgbClr val="000000"/>
      </a:dk1>
      <a:lt1>
        <a:srgbClr val="FFFFFF"/>
      </a:lt1>
      <a:dk2>
        <a:srgbClr val="2D3847"/>
      </a:dk2>
      <a:lt2>
        <a:srgbClr val="E7E6E6"/>
      </a:lt2>
      <a:accent1>
        <a:srgbClr val="EF2A52"/>
      </a:accent1>
      <a:accent2>
        <a:srgbClr val="952FAF"/>
      </a:accent2>
      <a:accent3>
        <a:srgbClr val="6732DB"/>
      </a:accent3>
      <a:accent4>
        <a:srgbClr val="8492A2"/>
      </a:accent4>
      <a:accent5>
        <a:srgbClr val="788595"/>
      </a:accent5>
      <a:accent6>
        <a:srgbClr val="6B7888"/>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